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39"/>
  </p:handoutMasterIdLst>
  <p:sldIdLst>
    <p:sldId id="439" r:id="rId4"/>
    <p:sldId id="441" r:id="rId6"/>
    <p:sldId id="411"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44" r:id="rId33"/>
    <p:sldId id="447" r:id="rId34"/>
    <p:sldId id="438" r:id="rId35"/>
    <p:sldId id="442" r:id="rId36"/>
    <p:sldId id="443" r:id="rId37"/>
    <p:sldId id="446"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handoutMaster" Target="handoutMasters/handoutMaster1.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幻灯片图像占位符 1"/>
          <p:cNvSpPr>
            <a:spLocks noGrp="1" noRot="1" noChangeAspect="1"/>
          </p:cNvSpPr>
          <p:nvPr>
            <p:ph type="sldImg"/>
          </p:nvPr>
        </p:nvSpPr>
        <p:spPr/>
      </p:sp>
      <p:sp>
        <p:nvSpPr>
          <p:cNvPr id="5122" name="文本占位符 2"/>
          <p:cNvSpPr>
            <a:spLocks noGrp="1"/>
          </p:cNvSpPr>
          <p:nvPr>
            <p:ph type="body"/>
          </p:nvPr>
        </p:nvSpPr>
        <p:spPr/>
        <p:txBody>
          <a:bodyPr wrap="square" lIns="91440" tIns="45720" rIns="91440" bIns="45720" anchor="ctr"/>
          <a:lstStyle/>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p:sp>
      <p:sp>
        <p:nvSpPr>
          <p:cNvPr id="24579" name="备注占位符 2"/>
          <p:cNvSpPr>
            <a:spLocks noGrp="1"/>
          </p:cNvSpPr>
          <p:nvPr>
            <p:ph type="body" idx="1"/>
          </p:nvPr>
        </p:nvSpPr>
        <p:spPr/>
        <p:txBody>
          <a:bodyPr wrap="square" lIns="91440" tIns="45720" rIns="91440" bIns="45720" anchor="t"/>
          <a:lstStyle/>
          <a:p>
            <a:pPr lvl="0"/>
            <a:endParaRPr lang="en-US" altLang="zh-CN" dirty="0" smtClean="0"/>
          </a:p>
        </p:txBody>
      </p:sp>
      <p:sp>
        <p:nvSpPr>
          <p:cNvPr id="2458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zh-CN" dirty="0"/>
            </a:fld>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solidFill>
              <a:srgbClr val="000000">
                <a:alpha val="100000"/>
              </a:srgbClr>
            </a:solidFill>
            <a:miter lim="800000"/>
          </a:ln>
        </p:spPr>
      </p:sp>
      <p:sp>
        <p:nvSpPr>
          <p:cNvPr id="39939"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39940"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p:cNvSpPr>
          <p:nvPr>
            <p:ph type="sldImg"/>
          </p:nvPr>
        </p:nvSpPr>
        <p:spPr/>
      </p:sp>
      <p:sp>
        <p:nvSpPr>
          <p:cNvPr id="7170" name="文本占位符 2"/>
          <p:cNvSpPr>
            <a:spLocks noGrp="1"/>
          </p:cNvSpPr>
          <p:nvPr>
            <p:ph type="body"/>
          </p:nvPr>
        </p:nvSpPr>
        <p:spPr/>
        <p:txBody>
          <a:bodyPr wrap="square" lIns="91440" tIns="45720" rIns="91440" bIns="45720" anchor="ctr"/>
          <a:lstStyle/>
          <a:p>
            <a:pPr lvl="0"/>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p:cNvSpPr>
          <p:nvPr>
            <p:ph type="sldImg"/>
          </p:nvPr>
        </p:nvSpPr>
        <p:spPr/>
      </p:sp>
      <p:sp>
        <p:nvSpPr>
          <p:cNvPr id="9218" name="文本占位符 2"/>
          <p:cNvSpPr>
            <a:spLocks noGrp="1"/>
          </p:cNvSpPr>
          <p:nvPr>
            <p:ph type="body"/>
          </p:nvPr>
        </p:nvSpPr>
        <p:spPr/>
        <p:txBody>
          <a:bodyPr wrap="square" lIns="91440" tIns="45720" rIns="91440" bIns="45720" anchor="ctr"/>
          <a:lstStyle/>
          <a:p>
            <a:pPr lvl="0"/>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p:sp>
      <p:sp>
        <p:nvSpPr>
          <p:cNvPr id="11266" name="文本占位符 2"/>
          <p:cNvSpPr>
            <a:spLocks noGrp="1"/>
          </p:cNvSpPr>
          <p:nvPr>
            <p:ph type="body"/>
          </p:nvPr>
        </p:nvSpPr>
        <p:spPr/>
        <p:txBody>
          <a:bodyPr wrap="square" lIns="91440" tIns="45720" rIns="91440" bIns="45720" anchor="ctr"/>
          <a:lstStyle/>
          <a:p>
            <a:pPr lvl="0"/>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p:cNvSpPr>
          <p:nvPr>
            <p:ph type="sldImg"/>
          </p:nvPr>
        </p:nvSpPr>
        <p:spPr/>
      </p:sp>
      <p:sp>
        <p:nvSpPr>
          <p:cNvPr id="13314" name="文本占位符 2"/>
          <p:cNvSpPr>
            <a:spLocks noGrp="1"/>
          </p:cNvSpPr>
          <p:nvPr>
            <p:ph type="body"/>
          </p:nvPr>
        </p:nvSpPr>
        <p:spPr/>
        <p:txBody>
          <a:bodyPr wrap="square" lIns="91440" tIns="45720" rIns="91440" bIns="45720" anchor="ctr"/>
          <a:lstStyle/>
          <a:p>
            <a:pPr lvl="0"/>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nvPr>
        </p:nvSpPr>
        <p:spPr/>
      </p:sp>
      <p:sp>
        <p:nvSpPr>
          <p:cNvPr id="15362" name="文本占位符 2"/>
          <p:cNvSpPr>
            <a:spLocks noGrp="1"/>
          </p:cNvSpPr>
          <p:nvPr>
            <p:ph type="body"/>
          </p:nvPr>
        </p:nvSpPr>
        <p:spPr/>
        <p:txBody>
          <a:bodyPr wrap="square" lIns="91440" tIns="45720" rIns="91440" bIns="45720" anchor="ctr"/>
          <a:lstStyle/>
          <a:p>
            <a:pPr lvl="0"/>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p:cNvSpPr>
          <p:nvPr>
            <p:ph type="sldImg"/>
          </p:nvPr>
        </p:nvSpPr>
        <p:spPr/>
      </p:sp>
      <p:sp>
        <p:nvSpPr>
          <p:cNvPr id="17410" name="文本占位符 2"/>
          <p:cNvSpPr>
            <a:spLocks noGrp="1"/>
          </p:cNvSpPr>
          <p:nvPr>
            <p:ph type="body"/>
          </p:nvPr>
        </p:nvSpPr>
        <p:spPr/>
        <p:txBody>
          <a:bodyPr wrap="square" lIns="91440" tIns="45720" rIns="91440" bIns="45720" anchor="ctr"/>
          <a:lstStyle/>
          <a:p>
            <a:pPr lvl="0"/>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同学们已经进行了</a:t>
            </a:r>
            <a:r>
              <a:rPr lang="en-US" altLang="zh-CN"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周的线上学习，请据实填写你家的网络情况：</a:t>
            </a:r>
            <a:endParaRPr lang="zh-CN" altLang="en-US" dirty="0"/>
          </a:p>
        </p:txBody>
      </p:sp>
      <p:sp>
        <p:nvSpPr>
          <p:cNvPr id="4" name="灯片编号占位符 3"/>
          <p:cNvSpPr>
            <a:spLocks noGrp="1"/>
          </p:cNvSpPr>
          <p:nvPr>
            <p:ph type="sldNum" sz="quarter" idx="5"/>
          </p:nvPr>
        </p:nvSpPr>
        <p:spPr/>
        <p:txBody>
          <a:bodyPr/>
          <a:lstStyle/>
          <a:p>
            <a:fld id="{E553B070-DA18-451B-8886-006AB6A04DD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2"/>
          </p:nvPr>
        </p:nvSpPr>
        <p:spPr/>
        <p:txBody>
          <a:bodyPr/>
          <a:lstStyle/>
          <a:p>
            <a:fld id="{9A0DB2DC-4C9A-4742-B13C-FB6460FD3503}" type="slidenum">
              <a:rPr lang="zh-CN" altLang="en-US" dirty="0">
                <a:solidFill>
                  <a:prstClr val="black"/>
                </a:solidFill>
              </a:rPr>
            </a:fld>
            <a:endParaRPr lang="zh-CN" altLang="en-US" dirty="0">
              <a:solidFill>
                <a:prstClr val="black"/>
              </a:solidFill>
            </a:endParaRPr>
          </a:p>
        </p:txBody>
      </p:sp>
      <p:sp>
        <p:nvSpPr>
          <p:cNvPr id="21506" name="幻灯片图像占位符 21505"/>
          <p:cNvSpPr>
            <a:spLocks noGrp="1" noRot="1" noChangeAspect="1" noTextEdit="1"/>
          </p:cNvSpPr>
          <p:nvPr>
            <p:ph type="sldImg"/>
          </p:nvPr>
        </p:nvSpPr>
        <p:spPr/>
      </p:sp>
      <p:sp>
        <p:nvSpPr>
          <p:cNvPr id="21507" name="文本占位符 21506"/>
          <p:cNvSpPr>
            <a:spLocks noGrp="1"/>
          </p:cNvSpPr>
          <p:nvPr>
            <p:ph type="body" idx="1"/>
          </p:nvPr>
        </p:nvSpPr>
        <p:spPr/>
        <p:txBody>
          <a:bodyPr/>
          <a:lstStyle/>
          <a:p>
            <a:pPr lvl="0"/>
            <a:endParaRPr lang="zh-CN" altLang="en-US"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4" Type="http://schemas.openxmlformats.org/officeDocument/2006/relationships/tags" Target="../tags/tag83.xml"/><Relationship Id="rId23" Type="http://schemas.openxmlformats.org/officeDocument/2006/relationships/tags" Target="../tags/tag82.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tags" Target="../tags/tag79.xml"/><Relationship Id="rId2" Type="http://schemas.openxmlformats.org/officeDocument/2006/relationships/tags" Target="../tags/tag63.xml"/><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image" Target="../media/image2.jpeg"/><Relationship Id="rId16" Type="http://schemas.openxmlformats.org/officeDocument/2006/relationships/tags" Target="../tags/tag76.xml"/><Relationship Id="rId15" Type="http://schemas.openxmlformats.org/officeDocument/2006/relationships/image" Target="../media/image1.jpeg"/><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4.jpeg"/><Relationship Id="rId5" Type="http://schemas.openxmlformats.org/officeDocument/2006/relationships/tags" Target="../tags/tag86.xml"/><Relationship Id="rId4" Type="http://schemas.openxmlformats.org/officeDocument/2006/relationships/image" Target="../media/image3.jpeg"/><Relationship Id="rId3" Type="http://schemas.openxmlformats.org/officeDocument/2006/relationships/tags" Target="../tags/tag85.xml"/><Relationship Id="rId2" Type="http://schemas.openxmlformats.org/officeDocument/2006/relationships/tags" Target="../tags/tag84.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image" Target="../media/image4.jpeg"/><Relationship Id="rId5" Type="http://schemas.openxmlformats.org/officeDocument/2006/relationships/tags" Target="../tags/tag107.xml"/><Relationship Id="rId4" Type="http://schemas.openxmlformats.org/officeDocument/2006/relationships/image" Target="../media/image3.jpeg"/><Relationship Id="rId3" Type="http://schemas.openxmlformats.org/officeDocument/2006/relationships/tags" Target="../tags/tag106.xml"/><Relationship Id="rId2" Type="http://schemas.openxmlformats.org/officeDocument/2006/relationships/tags" Target="../tags/tag105.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image" Target="../media/image4.jpeg"/><Relationship Id="rId5" Type="http://schemas.openxmlformats.org/officeDocument/2006/relationships/tags" Target="../tags/tag116.xml"/><Relationship Id="rId4" Type="http://schemas.openxmlformats.org/officeDocument/2006/relationships/image" Target="../media/image3.jpeg"/><Relationship Id="rId3" Type="http://schemas.openxmlformats.org/officeDocument/2006/relationships/tags" Target="../tags/tag115.xml"/><Relationship Id="rId2" Type="http://schemas.openxmlformats.org/officeDocument/2006/relationships/tags" Target="../tags/tag114.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4.jpeg"/><Relationship Id="rId5" Type="http://schemas.openxmlformats.org/officeDocument/2006/relationships/tags" Target="../tags/tag141.xml"/><Relationship Id="rId4" Type="http://schemas.openxmlformats.org/officeDocument/2006/relationships/image" Target="../media/image3.jpeg"/><Relationship Id="rId3" Type="http://schemas.openxmlformats.org/officeDocument/2006/relationships/tags" Target="../tags/tag140.xml"/><Relationship Id="rId2" Type="http://schemas.openxmlformats.org/officeDocument/2006/relationships/tags" Target="../tags/tag139.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image" Target="../media/image4.jpeg"/><Relationship Id="rId6" Type="http://schemas.openxmlformats.org/officeDocument/2006/relationships/tags" Target="../tags/tag151.xml"/><Relationship Id="rId5" Type="http://schemas.openxmlformats.org/officeDocument/2006/relationships/image" Target="../media/image3.jpeg"/><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image" Target="../media/image4.jpeg"/><Relationship Id="rId5" Type="http://schemas.openxmlformats.org/officeDocument/2006/relationships/tags" Target="../tags/tag163.xml"/><Relationship Id="rId4" Type="http://schemas.openxmlformats.org/officeDocument/2006/relationships/image" Target="../media/image3.jpeg"/><Relationship Id="rId3" Type="http://schemas.openxmlformats.org/officeDocument/2006/relationships/tags" Target="../tags/tag162.xml"/><Relationship Id="rId2" Type="http://schemas.openxmlformats.org/officeDocument/2006/relationships/tags" Target="../tags/tag161.xml"/><Relationship Id="rId10" Type="http://schemas.openxmlformats.org/officeDocument/2006/relationships/tags" Target="../tags/tag16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2" Type="http://schemas.openxmlformats.org/officeDocument/2006/relationships/tags" Target="../tags/tag186.xml"/><Relationship Id="rId21" Type="http://schemas.openxmlformats.org/officeDocument/2006/relationships/tags" Target="../tags/tag185.xml"/><Relationship Id="rId20" Type="http://schemas.openxmlformats.org/officeDocument/2006/relationships/tags" Target="../tags/tag184.xml"/><Relationship Id="rId2" Type="http://schemas.openxmlformats.org/officeDocument/2006/relationships/tags" Target="../tags/tag168.xml"/><Relationship Id="rId19" Type="http://schemas.openxmlformats.org/officeDocument/2006/relationships/tags" Target="../tags/tag183.xml"/><Relationship Id="rId18" Type="http://schemas.openxmlformats.org/officeDocument/2006/relationships/tags" Target="../tags/tag182.xml"/><Relationship Id="rId17" Type="http://schemas.openxmlformats.org/officeDocument/2006/relationships/tags" Target="../tags/tag181.xml"/><Relationship Id="rId16" Type="http://schemas.openxmlformats.org/officeDocument/2006/relationships/tags" Target="../tags/tag180.xml"/><Relationship Id="rId15" Type="http://schemas.openxmlformats.org/officeDocument/2006/relationships/image" Target="../media/image2.jpeg"/><Relationship Id="rId14" Type="http://schemas.openxmlformats.org/officeDocument/2006/relationships/tags" Target="../tags/tag179.xml"/><Relationship Id="rId13" Type="http://schemas.openxmlformats.org/officeDocument/2006/relationships/image" Target="../media/image1.jpeg"/><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image" Target="../media/image4.jpeg"/><Relationship Id="rId5" Type="http://schemas.openxmlformats.org/officeDocument/2006/relationships/tags" Target="../tags/tag189.xml"/><Relationship Id="rId4" Type="http://schemas.openxmlformats.org/officeDocument/2006/relationships/image" Target="../media/image5.jpeg"/><Relationship Id="rId3" Type="http://schemas.openxmlformats.org/officeDocument/2006/relationships/tags" Target="../tags/tag188.xml"/><Relationship Id="rId2" Type="http://schemas.openxmlformats.org/officeDocument/2006/relationships/tags" Target="../tags/tag187.xml"/><Relationship Id="rId10" Type="http://schemas.openxmlformats.org/officeDocument/2006/relationships/tags" Target="../tags/tag19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image" Target="../media/image6.jpeg"/><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image" Target="../media/image4.jpeg"/><Relationship Id="rId6" Type="http://schemas.openxmlformats.org/officeDocument/2006/relationships/tags" Target="../tags/tag204.xml"/><Relationship Id="rId5" Type="http://schemas.openxmlformats.org/officeDocument/2006/relationships/image" Target="../media/image3.jpeg"/><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image" Target="../media/image4.jpeg"/><Relationship Id="rId6" Type="http://schemas.openxmlformats.org/officeDocument/2006/relationships/tags" Target="../tags/tag214.xml"/><Relationship Id="rId5" Type="http://schemas.openxmlformats.org/officeDocument/2006/relationships/image" Target="../media/image3.jpe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tags" Target="../tags/tag225.xml"/><Relationship Id="rId7" Type="http://schemas.openxmlformats.org/officeDocument/2006/relationships/image" Target="../media/image4.jpeg"/><Relationship Id="rId6" Type="http://schemas.openxmlformats.org/officeDocument/2006/relationships/tags" Target="../tags/tag224.xml"/><Relationship Id="rId5" Type="http://schemas.openxmlformats.org/officeDocument/2006/relationships/image" Target="../media/image3.jpeg"/><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3" Type="http://schemas.openxmlformats.org/officeDocument/2006/relationships/tags" Target="../tags/tag230.xml"/><Relationship Id="rId12" Type="http://schemas.openxmlformats.org/officeDocument/2006/relationships/tags" Target="../tags/tag229.xml"/><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image" Target="../media/image4.jpeg"/><Relationship Id="rId3" Type="http://schemas.openxmlformats.org/officeDocument/2006/relationships/tags" Target="../tags/tag232.xml"/><Relationship Id="rId2" Type="http://schemas.openxmlformats.org/officeDocument/2006/relationships/tags" Target="../tags/tag231.xml"/><Relationship Id="rId12" Type="http://schemas.openxmlformats.org/officeDocument/2006/relationships/tags" Target="../tags/tag240.xml"/><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image" Target="../media/image2.jpeg"/><Relationship Id="rId6" Type="http://schemas.openxmlformats.org/officeDocument/2006/relationships/tags" Target="../tags/tag244.xml"/><Relationship Id="rId5" Type="http://schemas.openxmlformats.org/officeDocument/2006/relationships/image" Target="../media/image7.jpeg"/><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2" Type="http://schemas.openxmlformats.org/officeDocument/2006/relationships/tags" Target="../tags/tag249.xml"/><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5" name="组合 4"/>
          <p:cNvGrpSpPr/>
          <p:nvPr userDrawn="1">
            <p:custDataLst>
              <p:tags r:id="rId2"/>
            </p:custDataLst>
          </p:nvPr>
        </p:nvGrpSpPr>
        <p:grpSpPr>
          <a:xfrm>
            <a:off x="-25400" y="364490"/>
            <a:ext cx="11593440" cy="6510655"/>
            <a:chOff x="-25400" y="364490"/>
            <a:chExt cx="11593440" cy="6510655"/>
          </a:xfrm>
        </p:grpSpPr>
        <p:grpSp>
          <p:nvGrpSpPr>
            <p:cNvPr id="7" name="组合 6"/>
            <p:cNvGrpSpPr/>
            <p:nvPr>
              <p:custDataLst>
                <p:tags r:id="rId3"/>
              </p:custDataLst>
            </p:nvPr>
          </p:nvGrpSpPr>
          <p:grpSpPr>
            <a:xfrm>
              <a:off x="1783715" y="1268730"/>
              <a:ext cx="3055620" cy="3960495"/>
              <a:chOff x="1754" y="1609"/>
              <a:chExt cx="4812" cy="6237"/>
            </a:xfrm>
          </p:grpSpPr>
          <p:sp>
            <p:nvSpPr>
              <p:cNvPr id="8" name="任意多边形 2"/>
              <p:cNvSpPr>
                <a:spLocks noChangeAspect="1"/>
              </p:cNvSpPr>
              <p:nvPr>
                <p:custDataLst>
                  <p:tags r:id="rId4"/>
                </p:custDataLst>
              </p:nvPr>
            </p:nvSpPr>
            <p:spPr>
              <a:xfrm>
                <a:off x="1758" y="1609"/>
                <a:ext cx="2395" cy="1921"/>
              </a:xfrm>
              <a:custGeom>
                <a:avLst/>
                <a:gdLst>
                  <a:gd name="connsiteX0" fmla="*/ 5 w 2565"/>
                  <a:gd name="connsiteY0" fmla="*/ 0 h 2057"/>
                  <a:gd name="connsiteX1" fmla="*/ 0 w 2565"/>
                  <a:gd name="connsiteY1" fmla="*/ 2039 h 2057"/>
                  <a:gd name="connsiteX2" fmla="*/ 2565 w 2565"/>
                  <a:gd name="connsiteY2" fmla="*/ 2051 h 2057"/>
                  <a:gd name="connsiteX3" fmla="*/ 2560 w 2565"/>
                  <a:gd name="connsiteY3" fmla="*/ 97 h 2057"/>
                </a:gdLst>
                <a:ahLst/>
                <a:cxnLst>
                  <a:cxn ang="0">
                    <a:pos x="connsiteX0" y="connsiteY0"/>
                  </a:cxn>
                  <a:cxn ang="0">
                    <a:pos x="connsiteX1" y="connsiteY1"/>
                  </a:cxn>
                  <a:cxn ang="0">
                    <a:pos x="connsiteX2" y="connsiteY2"/>
                  </a:cxn>
                  <a:cxn ang="0">
                    <a:pos x="connsiteX3" y="connsiteY3"/>
                  </a:cxn>
                </a:cxnLst>
                <a:rect l="l" t="t" r="r" b="b"/>
                <a:pathLst>
                  <a:path w="2565" h="2057">
                    <a:moveTo>
                      <a:pt x="5" y="0"/>
                    </a:moveTo>
                    <a:cubicBezTo>
                      <a:pt x="5" y="705"/>
                      <a:pt x="0" y="1541"/>
                      <a:pt x="0" y="2039"/>
                    </a:cubicBezTo>
                    <a:cubicBezTo>
                      <a:pt x="960" y="2051"/>
                      <a:pt x="1895" y="2066"/>
                      <a:pt x="2565" y="2051"/>
                    </a:cubicBezTo>
                    <a:cubicBezTo>
                      <a:pt x="2560" y="1557"/>
                      <a:pt x="2570" y="717"/>
                      <a:pt x="2560" y="97"/>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9" name="任意多边形 3"/>
              <p:cNvSpPr>
                <a:spLocks noChangeAspect="1"/>
              </p:cNvSpPr>
              <p:nvPr>
                <p:custDataLst>
                  <p:tags r:id="rId5"/>
                </p:custDataLst>
              </p:nvPr>
            </p:nvSpPr>
            <p:spPr>
              <a:xfrm>
                <a:off x="4320" y="1711"/>
                <a:ext cx="2247" cy="1848"/>
              </a:xfrm>
              <a:custGeom>
                <a:avLst/>
                <a:gdLst>
                  <a:gd name="connsiteX0" fmla="*/ 7 w 2407"/>
                  <a:gd name="connsiteY0" fmla="*/ 0 h 1980"/>
                  <a:gd name="connsiteX1" fmla="*/ 0 w 2407"/>
                  <a:gd name="connsiteY1" fmla="*/ 1949 h 1980"/>
                  <a:gd name="connsiteX2" fmla="*/ 2407 w 2407"/>
                  <a:gd name="connsiteY2" fmla="*/ 1980 h 1980"/>
                  <a:gd name="connsiteX3" fmla="*/ 2402 w 2407"/>
                  <a:gd name="connsiteY3" fmla="*/ 100 h 1980"/>
                </a:gdLst>
                <a:ahLst/>
                <a:cxnLst>
                  <a:cxn ang="0">
                    <a:pos x="connsiteX0" y="connsiteY0"/>
                  </a:cxn>
                  <a:cxn ang="0">
                    <a:pos x="connsiteX1" y="connsiteY1"/>
                  </a:cxn>
                  <a:cxn ang="0">
                    <a:pos x="connsiteX2" y="connsiteY2"/>
                  </a:cxn>
                  <a:cxn ang="0">
                    <a:pos x="connsiteX3" y="connsiteY3"/>
                  </a:cxn>
                </a:cxnLst>
                <a:rect l="l" t="t" r="r" b="b"/>
                <a:pathLst>
                  <a:path w="2407" h="1980">
                    <a:moveTo>
                      <a:pt x="7" y="0"/>
                    </a:moveTo>
                    <a:cubicBezTo>
                      <a:pt x="7" y="661"/>
                      <a:pt x="0" y="1482"/>
                      <a:pt x="0" y="1949"/>
                    </a:cubicBezTo>
                    <a:cubicBezTo>
                      <a:pt x="899" y="1960"/>
                      <a:pt x="1767" y="1980"/>
                      <a:pt x="2407" y="1980"/>
                    </a:cubicBezTo>
                    <a:cubicBezTo>
                      <a:pt x="2403" y="1517"/>
                      <a:pt x="2411" y="681"/>
                      <a:pt x="2402" y="10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0" name="任意多边形 40"/>
              <p:cNvSpPr>
                <a:spLocks noChangeAspect="1"/>
              </p:cNvSpPr>
              <p:nvPr>
                <p:custDataLst>
                  <p:tags r:id="rId6"/>
                </p:custDataLst>
              </p:nvPr>
            </p:nvSpPr>
            <p:spPr>
              <a:xfrm>
                <a:off x="1760" y="3665"/>
                <a:ext cx="2395" cy="2050"/>
              </a:xfrm>
              <a:custGeom>
                <a:avLst/>
                <a:gdLst>
                  <a:gd name="connsiteX0" fmla="*/ 0 w 2566"/>
                  <a:gd name="connsiteY0" fmla="*/ 0 h 2195"/>
                  <a:gd name="connsiteX1" fmla="*/ 0 w 2566"/>
                  <a:gd name="connsiteY1" fmla="*/ 2195 h 2195"/>
                  <a:gd name="connsiteX2" fmla="*/ 2565 w 2566"/>
                  <a:gd name="connsiteY2" fmla="*/ 2165 h 2195"/>
                  <a:gd name="connsiteX3" fmla="*/ 2560 w 2566"/>
                  <a:gd name="connsiteY3" fmla="*/ 15 h 2195"/>
                </a:gdLst>
                <a:ahLst/>
                <a:cxnLst>
                  <a:cxn ang="0">
                    <a:pos x="connsiteX0" y="connsiteY0"/>
                  </a:cxn>
                  <a:cxn ang="0">
                    <a:pos x="connsiteX1" y="connsiteY1"/>
                  </a:cxn>
                  <a:cxn ang="0">
                    <a:pos x="connsiteX2" y="connsiteY2"/>
                  </a:cxn>
                  <a:cxn ang="0">
                    <a:pos x="connsiteX3" y="connsiteY3"/>
                  </a:cxn>
                </a:cxnLst>
                <a:rect l="l" t="t" r="r" b="b"/>
                <a:pathLst>
                  <a:path w="2566" h="2195">
                    <a:moveTo>
                      <a:pt x="0" y="0"/>
                    </a:moveTo>
                    <a:cubicBezTo>
                      <a:pt x="0" y="754"/>
                      <a:pt x="0" y="1662"/>
                      <a:pt x="0" y="2195"/>
                    </a:cubicBezTo>
                    <a:cubicBezTo>
                      <a:pt x="975" y="2180"/>
                      <a:pt x="1895" y="2181"/>
                      <a:pt x="2565" y="2165"/>
                    </a:cubicBezTo>
                    <a:cubicBezTo>
                      <a:pt x="2565" y="1610"/>
                      <a:pt x="2570" y="677"/>
                      <a:pt x="2560" y="15"/>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1" name="任意多边形 41"/>
              <p:cNvSpPr>
                <a:spLocks noChangeAspect="1"/>
              </p:cNvSpPr>
              <p:nvPr>
                <p:custDataLst>
                  <p:tags r:id="rId7"/>
                </p:custDataLst>
              </p:nvPr>
            </p:nvSpPr>
            <p:spPr>
              <a:xfrm>
                <a:off x="4320" y="3669"/>
                <a:ext cx="2244" cy="2012"/>
              </a:xfrm>
              <a:custGeom>
                <a:avLst/>
                <a:gdLst>
                  <a:gd name="connsiteX0" fmla="*/ 0 w 2404"/>
                  <a:gd name="connsiteY0" fmla="*/ 0 h 2154"/>
                  <a:gd name="connsiteX1" fmla="*/ 0 w 2404"/>
                  <a:gd name="connsiteY1" fmla="*/ 2154 h 2154"/>
                  <a:gd name="connsiteX2" fmla="*/ 2399 w 2404"/>
                  <a:gd name="connsiteY2" fmla="*/ 2116 h 2154"/>
                  <a:gd name="connsiteX3" fmla="*/ 2404 w 2404"/>
                  <a:gd name="connsiteY3" fmla="*/ 16 h 2154"/>
                </a:gdLst>
                <a:ahLst/>
                <a:cxnLst>
                  <a:cxn ang="0">
                    <a:pos x="connsiteX0" y="connsiteY0"/>
                  </a:cxn>
                  <a:cxn ang="0">
                    <a:pos x="connsiteX1" y="connsiteY1"/>
                  </a:cxn>
                  <a:cxn ang="0">
                    <a:pos x="connsiteX2" y="connsiteY2"/>
                  </a:cxn>
                  <a:cxn ang="0">
                    <a:pos x="connsiteX3" y="connsiteY3"/>
                  </a:cxn>
                </a:cxnLst>
                <a:rect l="l" t="t" r="r" b="b"/>
                <a:pathLst>
                  <a:path w="2404" h="2154">
                    <a:moveTo>
                      <a:pt x="0" y="0"/>
                    </a:moveTo>
                    <a:cubicBezTo>
                      <a:pt x="0" y="740"/>
                      <a:pt x="0" y="1631"/>
                      <a:pt x="0" y="2154"/>
                    </a:cubicBezTo>
                    <a:cubicBezTo>
                      <a:pt x="915" y="2139"/>
                      <a:pt x="1770" y="2131"/>
                      <a:pt x="2399" y="2116"/>
                    </a:cubicBezTo>
                    <a:cubicBezTo>
                      <a:pt x="2399" y="1571"/>
                      <a:pt x="2404" y="671"/>
                      <a:pt x="2404" y="16"/>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2" name="任意多边形 42"/>
              <p:cNvSpPr>
                <a:spLocks noChangeAspect="1"/>
              </p:cNvSpPr>
              <p:nvPr>
                <p:custDataLst>
                  <p:tags r:id="rId8"/>
                </p:custDataLst>
              </p:nvPr>
            </p:nvSpPr>
            <p:spPr>
              <a:xfrm>
                <a:off x="1754" y="5838"/>
                <a:ext cx="2395" cy="2009"/>
              </a:xfrm>
              <a:custGeom>
                <a:avLst/>
                <a:gdLst>
                  <a:gd name="connsiteX0" fmla="*/ 1 w 2564"/>
                  <a:gd name="connsiteY0" fmla="*/ 19 h 2152"/>
                  <a:gd name="connsiteX1" fmla="*/ 0 w 2564"/>
                  <a:gd name="connsiteY1" fmla="*/ 2152 h 2152"/>
                  <a:gd name="connsiteX2" fmla="*/ 2561 w 2564"/>
                  <a:gd name="connsiteY2" fmla="*/ 2054 h 2152"/>
                  <a:gd name="connsiteX3" fmla="*/ 2560 w 2564"/>
                  <a:gd name="connsiteY3" fmla="*/ 0 h 2152"/>
                </a:gdLst>
                <a:ahLst/>
                <a:cxnLst>
                  <a:cxn ang="0">
                    <a:pos x="connsiteX0" y="connsiteY0"/>
                  </a:cxn>
                  <a:cxn ang="0">
                    <a:pos x="connsiteX1" y="connsiteY1"/>
                  </a:cxn>
                  <a:cxn ang="0">
                    <a:pos x="connsiteX2" y="connsiteY2"/>
                  </a:cxn>
                  <a:cxn ang="0">
                    <a:pos x="connsiteX3" y="connsiteY3"/>
                  </a:cxn>
                </a:cxnLst>
                <a:rect l="l" t="t" r="r" b="b"/>
                <a:pathLst>
                  <a:path w="2565" h="2152">
                    <a:moveTo>
                      <a:pt x="1" y="19"/>
                    </a:moveTo>
                    <a:cubicBezTo>
                      <a:pt x="1" y="763"/>
                      <a:pt x="0" y="1626"/>
                      <a:pt x="0" y="2152"/>
                    </a:cubicBezTo>
                    <a:cubicBezTo>
                      <a:pt x="921" y="2119"/>
                      <a:pt x="1881" y="2074"/>
                      <a:pt x="2561" y="2054"/>
                    </a:cubicBezTo>
                    <a:cubicBezTo>
                      <a:pt x="2561" y="1506"/>
                      <a:pt x="2570" y="653"/>
                      <a:pt x="2560" y="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3" name="任意多边形 43"/>
              <p:cNvSpPr>
                <a:spLocks noChangeAspect="1"/>
              </p:cNvSpPr>
              <p:nvPr>
                <p:custDataLst>
                  <p:tags r:id="rId9"/>
                </p:custDataLst>
              </p:nvPr>
            </p:nvSpPr>
            <p:spPr>
              <a:xfrm>
                <a:off x="4319" y="5802"/>
                <a:ext cx="2245" cy="1946"/>
              </a:xfrm>
              <a:custGeom>
                <a:avLst/>
                <a:gdLst>
                  <a:gd name="connsiteX0" fmla="*/ 1 w 2406"/>
                  <a:gd name="connsiteY0" fmla="*/ 39 h 2085"/>
                  <a:gd name="connsiteX1" fmla="*/ 0 w 2406"/>
                  <a:gd name="connsiteY1" fmla="*/ 2085 h 2085"/>
                  <a:gd name="connsiteX2" fmla="*/ 2405 w 2406"/>
                  <a:gd name="connsiteY2" fmla="*/ 1991 h 2085"/>
                  <a:gd name="connsiteX3" fmla="*/ 2400 w 2406"/>
                  <a:gd name="connsiteY3" fmla="*/ 0 h 2085"/>
                </a:gdLst>
                <a:ahLst/>
                <a:cxnLst>
                  <a:cxn ang="0">
                    <a:pos x="connsiteX0" y="connsiteY0"/>
                  </a:cxn>
                  <a:cxn ang="0">
                    <a:pos x="connsiteX1" y="connsiteY1"/>
                  </a:cxn>
                  <a:cxn ang="0">
                    <a:pos x="connsiteX2" y="connsiteY2"/>
                  </a:cxn>
                  <a:cxn ang="0">
                    <a:pos x="connsiteX3" y="connsiteY3"/>
                  </a:cxn>
                </a:cxnLst>
                <a:rect l="l" t="t" r="r" b="b"/>
                <a:pathLst>
                  <a:path w="2406" h="2085">
                    <a:moveTo>
                      <a:pt x="1" y="39"/>
                    </a:moveTo>
                    <a:cubicBezTo>
                      <a:pt x="1" y="753"/>
                      <a:pt x="0" y="1581"/>
                      <a:pt x="0" y="2085"/>
                    </a:cubicBezTo>
                    <a:cubicBezTo>
                      <a:pt x="865" y="2053"/>
                      <a:pt x="1767" y="2010"/>
                      <a:pt x="2405" y="1991"/>
                    </a:cubicBezTo>
                    <a:cubicBezTo>
                      <a:pt x="2405" y="1465"/>
                      <a:pt x="2410" y="630"/>
                      <a:pt x="2400" y="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grpSp>
        <p:grpSp>
          <p:nvGrpSpPr>
            <p:cNvPr id="14" name="组合 13"/>
            <p:cNvGrpSpPr/>
            <p:nvPr>
              <p:custDataLst>
                <p:tags r:id="rId10"/>
              </p:custDataLst>
            </p:nvPr>
          </p:nvGrpSpPr>
          <p:grpSpPr>
            <a:xfrm>
              <a:off x="11513774" y="2101410"/>
              <a:ext cx="54266" cy="338554"/>
              <a:chOff x="11496040" y="2361565"/>
              <a:chExt cx="72000" cy="449190"/>
            </a:xfrm>
          </p:grpSpPr>
          <p:sp>
            <p:nvSpPr>
              <p:cNvPr id="15" name="椭圆 14"/>
              <p:cNvSpPr>
                <a:spLocks noChangeAspect="1"/>
              </p:cNvSpPr>
              <p:nvPr>
                <p:custDataLst>
                  <p:tags r:id="rId11"/>
                </p:custDataLst>
              </p:nvPr>
            </p:nvSpPr>
            <p:spPr>
              <a:xfrm>
                <a:off x="11496040" y="2361565"/>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19" name="椭圆 18"/>
              <p:cNvSpPr>
                <a:spLocks noChangeAspect="1"/>
              </p:cNvSpPr>
              <p:nvPr>
                <p:custDataLst>
                  <p:tags r:id="rId12"/>
                </p:custDataLst>
              </p:nvPr>
            </p:nvSpPr>
            <p:spPr>
              <a:xfrm>
                <a:off x="11496040" y="2550160"/>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20" name="椭圆 19"/>
              <p:cNvSpPr>
                <a:spLocks noChangeAspect="1"/>
              </p:cNvSpPr>
              <p:nvPr>
                <p:custDataLst>
                  <p:tags r:id="rId13"/>
                </p:custDataLst>
              </p:nvPr>
            </p:nvSpPr>
            <p:spPr>
              <a:xfrm>
                <a:off x="11496040" y="2738755"/>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grpSp>
        <p:pic>
          <p:nvPicPr>
            <p:cNvPr id="21" name="图片 20" descr="f6043dcc74b4197d1ce4068abd875718"/>
            <p:cNvPicPr>
              <a:picLocks noChangeAspect="1"/>
            </p:cNvPicPr>
            <p:nvPr>
              <p:custDataLst>
                <p:tags r:id="rId14"/>
              </p:custDataLst>
            </p:nvPr>
          </p:nvPicPr>
          <p:blipFill>
            <a:blip r:embed="rId15">
              <a:clrChange>
                <a:clrFrom>
                  <a:srgbClr val="D4E1EA">
                    <a:alpha val="100000"/>
                  </a:srgbClr>
                </a:clrFrom>
                <a:clrTo>
                  <a:srgbClr val="D4E1EA">
                    <a:alpha val="100000"/>
                    <a:alpha val="0"/>
                  </a:srgbClr>
                </a:clrTo>
              </a:clrChange>
            </a:blip>
            <a:srcRect l="-794" t="-2581"/>
            <a:stretch>
              <a:fillRect/>
            </a:stretch>
          </p:blipFill>
          <p:spPr>
            <a:xfrm>
              <a:off x="-25400" y="364490"/>
              <a:ext cx="2341245" cy="3923030"/>
            </a:xfrm>
            <a:prstGeom prst="homePlate">
              <a:avLst/>
            </a:prstGeom>
          </p:spPr>
        </p:pic>
        <p:pic>
          <p:nvPicPr>
            <p:cNvPr id="22" name="图片 21" descr="f6043dcc74b4197d1ce4068abd875718"/>
            <p:cNvPicPr>
              <a:picLocks noChangeAspect="1"/>
            </p:cNvPicPr>
            <p:nvPr>
              <p:custDataLst>
                <p:tags r:id="rId16"/>
              </p:custDataLst>
            </p:nvPr>
          </p:nvPicPr>
          <p:blipFill>
            <a:blip r:embed="rId17">
              <a:clrChange>
                <a:clrFrom>
                  <a:srgbClr val="D5E2EB">
                    <a:alpha val="100000"/>
                  </a:srgbClr>
                </a:clrFrom>
                <a:clrTo>
                  <a:srgbClr val="D5E2EB">
                    <a:alpha val="100000"/>
                    <a:alpha val="0"/>
                  </a:srgbClr>
                </a:clrTo>
              </a:clrChange>
            </a:blip>
            <a:srcRect/>
            <a:stretch>
              <a:fillRect/>
            </a:stretch>
          </p:blipFill>
          <p:spPr>
            <a:xfrm rot="10800000">
              <a:off x="8803005" y="5244465"/>
              <a:ext cx="1790065" cy="1630680"/>
            </a:xfrm>
            <a:prstGeom prst="rect">
              <a:avLst/>
            </a:prstGeom>
            <a:effectLst/>
          </p:spPr>
        </p:pic>
        <p:sp>
          <p:nvSpPr>
            <p:cNvPr id="23" name="Freeform 5"/>
            <p:cNvSpPr/>
            <p:nvPr>
              <p:custDataLst>
                <p:tags r:id="rId18"/>
              </p:custDataLst>
            </p:nvPr>
          </p:nvSpPr>
          <p:spPr bwMode="auto">
            <a:xfrm>
              <a:off x="2928938" y="1812725"/>
              <a:ext cx="2654300" cy="2771540"/>
            </a:xfrm>
            <a:custGeom>
              <a:avLst/>
              <a:gdLst>
                <a:gd name="T0" fmla="*/ 1672 w 1672"/>
                <a:gd name="T1" fmla="*/ 1667 h 1840"/>
                <a:gd name="T2" fmla="*/ 1672 w 1672"/>
                <a:gd name="T3" fmla="*/ 1840 h 1840"/>
                <a:gd name="T4" fmla="*/ 0 w 1672"/>
                <a:gd name="T5" fmla="*/ 1840 h 1840"/>
                <a:gd name="T6" fmla="*/ 0 w 1672"/>
                <a:gd name="T7" fmla="*/ 0 h 1840"/>
                <a:gd name="T8" fmla="*/ 1672 w 1672"/>
                <a:gd name="T9" fmla="*/ 0 h 1840"/>
                <a:gd name="T10" fmla="*/ 1672 w 1672"/>
                <a:gd name="T11" fmla="*/ 170 h 1840"/>
              </a:gdLst>
              <a:ahLst/>
              <a:cxnLst>
                <a:cxn ang="0">
                  <a:pos x="T0" y="T1"/>
                </a:cxn>
                <a:cxn ang="0">
                  <a:pos x="T2" y="T3"/>
                </a:cxn>
                <a:cxn ang="0">
                  <a:pos x="T4" y="T5"/>
                </a:cxn>
                <a:cxn ang="0">
                  <a:pos x="T6" y="T7"/>
                </a:cxn>
                <a:cxn ang="0">
                  <a:pos x="T8" y="T9"/>
                </a:cxn>
                <a:cxn ang="0">
                  <a:pos x="T10" y="T11"/>
                </a:cxn>
              </a:cxnLst>
              <a:rect l="0" t="0" r="r" b="b"/>
              <a:pathLst>
                <a:path w="1672" h="1840">
                  <a:moveTo>
                    <a:pt x="1672" y="1667"/>
                  </a:moveTo>
                  <a:lnTo>
                    <a:pt x="1672" y="1840"/>
                  </a:lnTo>
                  <a:lnTo>
                    <a:pt x="0" y="1840"/>
                  </a:lnTo>
                  <a:lnTo>
                    <a:pt x="0" y="0"/>
                  </a:lnTo>
                  <a:lnTo>
                    <a:pt x="1672" y="0"/>
                  </a:lnTo>
                  <a:lnTo>
                    <a:pt x="1672" y="170"/>
                  </a:lnTo>
                </a:path>
              </a:pathLst>
            </a:custGeom>
            <a:noFill/>
            <a:ln w="58738"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aseline="0">
                <a:latin typeface="Arial" panose="020B0604020202020204" pitchFamily="34" charset="0"/>
              </a:endParaRPr>
            </a:p>
          </p:txBody>
        </p:sp>
        <p:cxnSp>
          <p:nvCxnSpPr>
            <p:cNvPr id="24" name="直接连接符 23"/>
            <p:cNvCxnSpPr/>
            <p:nvPr userDrawn="1">
              <p:custDataLst>
                <p:tags r:id="rId19"/>
              </p:custDataLst>
            </p:nvPr>
          </p:nvCxnSpPr>
          <p:spPr>
            <a:xfrm>
              <a:off x="3381375" y="4148983"/>
              <a:ext cx="269494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userDrawn="1">
            <p:ph type="ctrTitle" hasCustomPrompt="1"/>
            <p:custDataLst>
              <p:tags r:id="rId20"/>
            </p:custDataLst>
          </p:nvPr>
        </p:nvSpPr>
        <p:spPr>
          <a:xfrm>
            <a:off x="3304540" y="2249805"/>
            <a:ext cx="6282690" cy="1203325"/>
          </a:xfrm>
        </p:spPr>
        <p:txBody>
          <a:bodyPr lIns="90000" tIns="46800" rIns="90000" bIns="0" anchor="b" anchorCtr="0">
            <a:normAutofit/>
          </a:bodyPr>
          <a:lstStyle>
            <a:lvl1pPr algn="l">
              <a:defRPr sz="7200" u="none" strike="noStrike" kern="1200" cap="none" spc="6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userDrawn="1">
            <p:ph type="subTitle" idx="1" hasCustomPrompt="1"/>
            <p:custDataLst>
              <p:tags r:id="rId21"/>
            </p:custDataLst>
          </p:nvPr>
        </p:nvSpPr>
        <p:spPr>
          <a:xfrm>
            <a:off x="3304540" y="3483610"/>
            <a:ext cx="6282690" cy="629920"/>
          </a:xfrm>
        </p:spPr>
        <p:txBody>
          <a:bodyPr lIns="90000" tIns="0" rIns="90000" bIns="46800">
            <a:normAutofit/>
          </a:bodyPr>
          <a:lstStyle>
            <a:lvl1pPr marL="0" indent="0" algn="l" eaLnBrk="1" fontAlgn="auto" latinLnBrk="0" hangingPunct="1">
              <a:lnSpc>
                <a:spcPct val="150000"/>
              </a:lnSpc>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userDrawn="1">
            <p:ph type="dt" sz="half" idx="10"/>
            <p:custDataLst>
              <p:tags r:id="rId22"/>
            </p:custDataLst>
          </p:nvPr>
        </p:nvSpPr>
        <p:spPr/>
        <p:txBody>
          <a:bodyPr/>
          <a:lstStyle>
            <a:lvl1pPr>
              <a:defRPr baseline="0">
                <a:latin typeface="Arial" panose="020B0604020202020204" pitchFamily="34" charset="0"/>
              </a:defRPr>
            </a:lvl1pPr>
          </a:lstStyle>
          <a:p>
            <a:fld id="{EB97A929-A5FB-48D1-B8BF-D9130037E000}" type="datetime1">
              <a:rPr lang="zh-CN" altLang="en-US" smtClean="0"/>
            </a:fld>
            <a:endParaRPr lang="zh-CN" altLang="en-US"/>
          </a:p>
        </p:txBody>
      </p:sp>
      <p:sp>
        <p:nvSpPr>
          <p:cNvPr id="17" name="页脚占位符 16"/>
          <p:cNvSpPr>
            <a:spLocks noGrp="1"/>
          </p:cNvSpPr>
          <p:nvPr userDrawn="1">
            <p:ph type="ftr" sz="quarter" idx="11"/>
            <p:custDataLst>
              <p:tags r:id="rId23"/>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userDrawn="1">
            <p:ph type="sldNum" sz="quarter" idx="12"/>
            <p:custDataLst>
              <p:tags r:id="rId24"/>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1" y="113212"/>
            <a:ext cx="12271475" cy="6744787"/>
            <a:chOff x="1" y="113212"/>
            <a:chExt cx="12271475" cy="6744787"/>
          </a:xfrm>
        </p:grpSpPr>
        <p:pic>
          <p:nvPicPr>
            <p:cNvPr id="10" name="图片 9" descr="f6043dcc74b4197d1ce4068abd875718"/>
            <p:cNvPicPr>
              <a:picLocks noChangeAspect="1"/>
            </p:cNvPicPr>
            <p:nvPr userDrawn="1">
              <p:custDataLst>
                <p:tags r:id="rId3"/>
              </p:custDataLst>
            </p:nvPr>
          </p:nvPicPr>
          <p:blipFill rotWithShape="1">
            <a:blip r:embed="rId4">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1" name="图片 10" descr="f6043dcc74b4197d1ce4068abd875718"/>
            <p:cNvPicPr>
              <a:picLocks noChangeAspect="1"/>
            </p:cNvPicPr>
            <p:nvPr>
              <p:custDataLst>
                <p:tags r:id="rId5"/>
              </p:custDataLst>
            </p:nvPr>
          </p:nvPicPr>
          <p:blipFill>
            <a:blip r:embed="rId6">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2" name="标题 1"/>
          <p:cNvSpPr>
            <a:spLocks noGrp="1"/>
          </p:cNvSpPr>
          <p:nvPr>
            <p:ph type="title"/>
            <p:custDataLst>
              <p:tags r:id="rId7"/>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使用中文字体)"/>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使用中文字体)"/>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使用中文字体)"/>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使用中文字体)"/>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lIns="90000" tIns="46800" rIns="90000" bIns="46800">
            <a:normAutofit/>
          </a:bodyPr>
          <a:lstStyle/>
          <a:p>
            <a:fld id="{7B8F9A51-D58C-40FF-9B95-47108E760BED}" type="datetime1">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lIns="90000" tIns="46800" rIns="90000" bIns="46800">
            <a:normAutofit/>
          </a:bodyPr>
          <a:lstStyle/>
          <a:p>
            <a:endParaRPr lang="zh-CN" altLang="en-US"/>
          </a:p>
        </p:txBody>
      </p:sp>
      <p:sp>
        <p:nvSpPr>
          <p:cNvPr id="6" name="灯片编号占位符 5"/>
          <p:cNvSpPr>
            <a:spLocks noGrp="1"/>
          </p:cNvSpPr>
          <p:nvPr>
            <p:ph type="sldNum" sz="quarter" idx="12"/>
            <p:custDataLst>
              <p:tags r:id="rId11"/>
            </p:custDataLst>
          </p:nvPr>
        </p:nvSpPr>
        <p:spPr/>
        <p:txBody>
          <a:bodyPr lIns="90000" tIns="46800" rIns="90000" bIns="46800">
            <a:normAutofit/>
          </a:bodyPr>
          <a:lstStyle/>
          <a:p>
            <a:fld id="{49AE70B2-8BF9-45C0-BB95-33D1B9D3A854}"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a:off x="1390015" y="1363970"/>
            <a:ext cx="5448844" cy="3961130"/>
            <a:chOff x="1390015" y="1363970"/>
            <a:chExt cx="5448844" cy="3961130"/>
          </a:xfrm>
        </p:grpSpPr>
        <p:sp>
          <p:nvSpPr>
            <p:cNvPr id="8" name="任意多边形 2"/>
            <p:cNvSpPr>
              <a:spLocks noChangeAspect="1"/>
            </p:cNvSpPr>
            <p:nvPr>
              <p:custDataLst>
                <p:tags r:id="rId3"/>
              </p:custDataLst>
            </p:nvPr>
          </p:nvSpPr>
          <p:spPr>
            <a:xfrm>
              <a:off x="1392555" y="1363970"/>
              <a:ext cx="1520825" cy="1219835"/>
            </a:xfrm>
            <a:custGeom>
              <a:avLst/>
              <a:gdLst>
                <a:gd name="connsiteX0" fmla="*/ 5 w 2565"/>
                <a:gd name="connsiteY0" fmla="*/ 0 h 2057"/>
                <a:gd name="connsiteX1" fmla="*/ 0 w 2565"/>
                <a:gd name="connsiteY1" fmla="*/ 2039 h 2057"/>
                <a:gd name="connsiteX2" fmla="*/ 2565 w 2565"/>
                <a:gd name="connsiteY2" fmla="*/ 2051 h 2057"/>
                <a:gd name="connsiteX3" fmla="*/ 2560 w 2565"/>
                <a:gd name="connsiteY3" fmla="*/ 97 h 2057"/>
              </a:gdLst>
              <a:ahLst/>
              <a:cxnLst>
                <a:cxn ang="0">
                  <a:pos x="connsiteX0" y="connsiteY0"/>
                </a:cxn>
                <a:cxn ang="0">
                  <a:pos x="connsiteX1" y="connsiteY1"/>
                </a:cxn>
                <a:cxn ang="0">
                  <a:pos x="connsiteX2" y="connsiteY2"/>
                </a:cxn>
                <a:cxn ang="0">
                  <a:pos x="connsiteX3" y="connsiteY3"/>
                </a:cxn>
              </a:cxnLst>
              <a:rect l="l" t="t" r="r" b="b"/>
              <a:pathLst>
                <a:path w="2565" h="2057">
                  <a:moveTo>
                    <a:pt x="5" y="0"/>
                  </a:moveTo>
                  <a:cubicBezTo>
                    <a:pt x="5" y="705"/>
                    <a:pt x="0" y="1541"/>
                    <a:pt x="0" y="2039"/>
                  </a:cubicBezTo>
                  <a:cubicBezTo>
                    <a:pt x="960" y="2051"/>
                    <a:pt x="1895" y="2066"/>
                    <a:pt x="2565" y="2051"/>
                  </a:cubicBezTo>
                  <a:cubicBezTo>
                    <a:pt x="2560" y="1557"/>
                    <a:pt x="2570" y="717"/>
                    <a:pt x="2560" y="97"/>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9" name="任意多边形 3"/>
            <p:cNvSpPr>
              <a:spLocks noChangeAspect="1"/>
            </p:cNvSpPr>
            <p:nvPr>
              <p:custDataLst>
                <p:tags r:id="rId4"/>
              </p:custDataLst>
            </p:nvPr>
          </p:nvSpPr>
          <p:spPr>
            <a:xfrm>
              <a:off x="3019425" y="1428740"/>
              <a:ext cx="1426845" cy="1173480"/>
            </a:xfrm>
            <a:custGeom>
              <a:avLst/>
              <a:gdLst>
                <a:gd name="connsiteX0" fmla="*/ 7 w 2407"/>
                <a:gd name="connsiteY0" fmla="*/ 0 h 1980"/>
                <a:gd name="connsiteX1" fmla="*/ 0 w 2407"/>
                <a:gd name="connsiteY1" fmla="*/ 1949 h 1980"/>
                <a:gd name="connsiteX2" fmla="*/ 2407 w 2407"/>
                <a:gd name="connsiteY2" fmla="*/ 1980 h 1980"/>
                <a:gd name="connsiteX3" fmla="*/ 2402 w 2407"/>
                <a:gd name="connsiteY3" fmla="*/ 100 h 1980"/>
              </a:gdLst>
              <a:ahLst/>
              <a:cxnLst>
                <a:cxn ang="0">
                  <a:pos x="connsiteX0" y="connsiteY0"/>
                </a:cxn>
                <a:cxn ang="0">
                  <a:pos x="connsiteX1" y="connsiteY1"/>
                </a:cxn>
                <a:cxn ang="0">
                  <a:pos x="connsiteX2" y="connsiteY2"/>
                </a:cxn>
                <a:cxn ang="0">
                  <a:pos x="connsiteX3" y="connsiteY3"/>
                </a:cxn>
              </a:cxnLst>
              <a:rect l="l" t="t" r="r" b="b"/>
              <a:pathLst>
                <a:path w="2407" h="1980">
                  <a:moveTo>
                    <a:pt x="7" y="0"/>
                  </a:moveTo>
                  <a:cubicBezTo>
                    <a:pt x="7" y="661"/>
                    <a:pt x="0" y="1482"/>
                    <a:pt x="0" y="1949"/>
                  </a:cubicBezTo>
                  <a:cubicBezTo>
                    <a:pt x="899" y="1960"/>
                    <a:pt x="1767" y="1980"/>
                    <a:pt x="2407" y="1980"/>
                  </a:cubicBezTo>
                  <a:cubicBezTo>
                    <a:pt x="2403" y="1517"/>
                    <a:pt x="2411" y="681"/>
                    <a:pt x="2402" y="10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0" name="任意多边形 40"/>
            <p:cNvSpPr>
              <a:spLocks noChangeAspect="1"/>
            </p:cNvSpPr>
            <p:nvPr>
              <p:custDataLst>
                <p:tags r:id="rId5"/>
              </p:custDataLst>
            </p:nvPr>
          </p:nvSpPr>
          <p:spPr>
            <a:xfrm>
              <a:off x="1393825" y="2669530"/>
              <a:ext cx="1520825" cy="1301750"/>
            </a:xfrm>
            <a:custGeom>
              <a:avLst/>
              <a:gdLst>
                <a:gd name="connsiteX0" fmla="*/ 0 w 2566"/>
                <a:gd name="connsiteY0" fmla="*/ 0 h 2195"/>
                <a:gd name="connsiteX1" fmla="*/ 0 w 2566"/>
                <a:gd name="connsiteY1" fmla="*/ 2195 h 2195"/>
                <a:gd name="connsiteX2" fmla="*/ 2565 w 2566"/>
                <a:gd name="connsiteY2" fmla="*/ 2165 h 2195"/>
                <a:gd name="connsiteX3" fmla="*/ 2560 w 2566"/>
                <a:gd name="connsiteY3" fmla="*/ 15 h 2195"/>
              </a:gdLst>
              <a:ahLst/>
              <a:cxnLst>
                <a:cxn ang="0">
                  <a:pos x="connsiteX0" y="connsiteY0"/>
                </a:cxn>
                <a:cxn ang="0">
                  <a:pos x="connsiteX1" y="connsiteY1"/>
                </a:cxn>
                <a:cxn ang="0">
                  <a:pos x="connsiteX2" y="connsiteY2"/>
                </a:cxn>
                <a:cxn ang="0">
                  <a:pos x="connsiteX3" y="connsiteY3"/>
                </a:cxn>
              </a:cxnLst>
              <a:rect l="l" t="t" r="r" b="b"/>
              <a:pathLst>
                <a:path w="2566" h="2195">
                  <a:moveTo>
                    <a:pt x="0" y="0"/>
                  </a:moveTo>
                  <a:cubicBezTo>
                    <a:pt x="0" y="754"/>
                    <a:pt x="0" y="1662"/>
                    <a:pt x="0" y="2195"/>
                  </a:cubicBezTo>
                  <a:cubicBezTo>
                    <a:pt x="975" y="2180"/>
                    <a:pt x="1895" y="2181"/>
                    <a:pt x="2565" y="2165"/>
                  </a:cubicBezTo>
                  <a:cubicBezTo>
                    <a:pt x="2565" y="1610"/>
                    <a:pt x="2570" y="677"/>
                    <a:pt x="2560" y="15"/>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1" name="任意多边形 41"/>
            <p:cNvSpPr>
              <a:spLocks noChangeAspect="1"/>
            </p:cNvSpPr>
            <p:nvPr>
              <p:custDataLst>
                <p:tags r:id="rId6"/>
              </p:custDataLst>
            </p:nvPr>
          </p:nvSpPr>
          <p:spPr>
            <a:xfrm>
              <a:off x="3019425" y="2672070"/>
              <a:ext cx="1424940" cy="1277620"/>
            </a:xfrm>
            <a:custGeom>
              <a:avLst/>
              <a:gdLst>
                <a:gd name="connsiteX0" fmla="*/ 0 w 2404"/>
                <a:gd name="connsiteY0" fmla="*/ 0 h 2154"/>
                <a:gd name="connsiteX1" fmla="*/ 0 w 2404"/>
                <a:gd name="connsiteY1" fmla="*/ 2154 h 2154"/>
                <a:gd name="connsiteX2" fmla="*/ 2399 w 2404"/>
                <a:gd name="connsiteY2" fmla="*/ 2116 h 2154"/>
                <a:gd name="connsiteX3" fmla="*/ 2404 w 2404"/>
                <a:gd name="connsiteY3" fmla="*/ 16 h 2154"/>
              </a:gdLst>
              <a:ahLst/>
              <a:cxnLst>
                <a:cxn ang="0">
                  <a:pos x="connsiteX0" y="connsiteY0"/>
                </a:cxn>
                <a:cxn ang="0">
                  <a:pos x="connsiteX1" y="connsiteY1"/>
                </a:cxn>
                <a:cxn ang="0">
                  <a:pos x="connsiteX2" y="connsiteY2"/>
                </a:cxn>
                <a:cxn ang="0">
                  <a:pos x="connsiteX3" y="connsiteY3"/>
                </a:cxn>
              </a:cxnLst>
              <a:rect l="l" t="t" r="r" b="b"/>
              <a:pathLst>
                <a:path w="2404" h="2154">
                  <a:moveTo>
                    <a:pt x="0" y="0"/>
                  </a:moveTo>
                  <a:cubicBezTo>
                    <a:pt x="0" y="740"/>
                    <a:pt x="0" y="1631"/>
                    <a:pt x="0" y="2154"/>
                  </a:cubicBezTo>
                  <a:cubicBezTo>
                    <a:pt x="915" y="2139"/>
                    <a:pt x="1770" y="2131"/>
                    <a:pt x="2399" y="2116"/>
                  </a:cubicBezTo>
                  <a:cubicBezTo>
                    <a:pt x="2399" y="1571"/>
                    <a:pt x="2404" y="671"/>
                    <a:pt x="2404" y="16"/>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2" name="任意多边形 42"/>
            <p:cNvSpPr>
              <a:spLocks noChangeAspect="1"/>
            </p:cNvSpPr>
            <p:nvPr>
              <p:custDataLst>
                <p:tags r:id="rId7"/>
              </p:custDataLst>
            </p:nvPr>
          </p:nvSpPr>
          <p:spPr>
            <a:xfrm>
              <a:off x="1390015" y="4049385"/>
              <a:ext cx="1520825" cy="1275715"/>
            </a:xfrm>
            <a:custGeom>
              <a:avLst/>
              <a:gdLst>
                <a:gd name="connsiteX0" fmla="*/ 1 w 2564"/>
                <a:gd name="connsiteY0" fmla="*/ 19 h 2152"/>
                <a:gd name="connsiteX1" fmla="*/ 0 w 2564"/>
                <a:gd name="connsiteY1" fmla="*/ 2152 h 2152"/>
                <a:gd name="connsiteX2" fmla="*/ 2561 w 2564"/>
                <a:gd name="connsiteY2" fmla="*/ 2054 h 2152"/>
                <a:gd name="connsiteX3" fmla="*/ 2560 w 2564"/>
                <a:gd name="connsiteY3" fmla="*/ 0 h 2152"/>
              </a:gdLst>
              <a:ahLst/>
              <a:cxnLst>
                <a:cxn ang="0">
                  <a:pos x="connsiteX0" y="connsiteY0"/>
                </a:cxn>
                <a:cxn ang="0">
                  <a:pos x="connsiteX1" y="connsiteY1"/>
                </a:cxn>
                <a:cxn ang="0">
                  <a:pos x="connsiteX2" y="connsiteY2"/>
                </a:cxn>
                <a:cxn ang="0">
                  <a:pos x="connsiteX3" y="connsiteY3"/>
                </a:cxn>
              </a:cxnLst>
              <a:rect l="l" t="t" r="r" b="b"/>
              <a:pathLst>
                <a:path w="2565" h="2152">
                  <a:moveTo>
                    <a:pt x="1" y="19"/>
                  </a:moveTo>
                  <a:cubicBezTo>
                    <a:pt x="1" y="763"/>
                    <a:pt x="0" y="1626"/>
                    <a:pt x="0" y="2152"/>
                  </a:cubicBezTo>
                  <a:cubicBezTo>
                    <a:pt x="921" y="2119"/>
                    <a:pt x="1881" y="2074"/>
                    <a:pt x="2561" y="2054"/>
                  </a:cubicBezTo>
                  <a:cubicBezTo>
                    <a:pt x="2561" y="1506"/>
                    <a:pt x="2570" y="653"/>
                    <a:pt x="2560" y="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3" name="任意多边形 43"/>
            <p:cNvSpPr>
              <a:spLocks noChangeAspect="1"/>
            </p:cNvSpPr>
            <p:nvPr>
              <p:custDataLst>
                <p:tags r:id="rId8"/>
              </p:custDataLst>
            </p:nvPr>
          </p:nvSpPr>
          <p:spPr>
            <a:xfrm>
              <a:off x="3018790" y="4026525"/>
              <a:ext cx="1425575" cy="1235710"/>
            </a:xfrm>
            <a:custGeom>
              <a:avLst/>
              <a:gdLst>
                <a:gd name="connsiteX0" fmla="*/ 1 w 2406"/>
                <a:gd name="connsiteY0" fmla="*/ 39 h 2085"/>
                <a:gd name="connsiteX1" fmla="*/ 0 w 2406"/>
                <a:gd name="connsiteY1" fmla="*/ 2085 h 2085"/>
                <a:gd name="connsiteX2" fmla="*/ 2405 w 2406"/>
                <a:gd name="connsiteY2" fmla="*/ 1991 h 2085"/>
                <a:gd name="connsiteX3" fmla="*/ 2400 w 2406"/>
                <a:gd name="connsiteY3" fmla="*/ 0 h 2085"/>
              </a:gdLst>
              <a:ahLst/>
              <a:cxnLst>
                <a:cxn ang="0">
                  <a:pos x="connsiteX0" y="connsiteY0"/>
                </a:cxn>
                <a:cxn ang="0">
                  <a:pos x="connsiteX1" y="connsiteY1"/>
                </a:cxn>
                <a:cxn ang="0">
                  <a:pos x="connsiteX2" y="connsiteY2"/>
                </a:cxn>
                <a:cxn ang="0">
                  <a:pos x="connsiteX3" y="connsiteY3"/>
                </a:cxn>
              </a:cxnLst>
              <a:rect l="l" t="t" r="r" b="b"/>
              <a:pathLst>
                <a:path w="2406" h="2085">
                  <a:moveTo>
                    <a:pt x="1" y="39"/>
                  </a:moveTo>
                  <a:cubicBezTo>
                    <a:pt x="1" y="753"/>
                    <a:pt x="0" y="1581"/>
                    <a:pt x="0" y="2085"/>
                  </a:cubicBezTo>
                  <a:cubicBezTo>
                    <a:pt x="865" y="2053"/>
                    <a:pt x="1767" y="2010"/>
                    <a:pt x="2405" y="1991"/>
                  </a:cubicBezTo>
                  <a:cubicBezTo>
                    <a:pt x="2405" y="1465"/>
                    <a:pt x="2410" y="630"/>
                    <a:pt x="2400" y="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sp>
          <p:nvSpPr>
            <p:cNvPr id="16" name="矩形 15"/>
            <p:cNvSpPr/>
            <p:nvPr userDrawn="1">
              <p:custDataLst>
                <p:tags r:id="rId9"/>
              </p:custDataLst>
            </p:nvPr>
          </p:nvSpPr>
          <p:spPr>
            <a:xfrm>
              <a:off x="5584734" y="3248968"/>
              <a:ext cx="1254125" cy="952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baseline="0">
                <a:latin typeface="Arial" panose="020B0604020202020204" pitchFamily="34" charset="0"/>
              </a:endParaRPr>
            </a:p>
          </p:txBody>
        </p:sp>
      </p:grpSp>
      <p:sp>
        <p:nvSpPr>
          <p:cNvPr id="3" name="文本占位符 2"/>
          <p:cNvSpPr>
            <a:spLocks noGrp="1"/>
          </p:cNvSpPr>
          <p:nvPr>
            <p:ph type="body" idx="1"/>
            <p:custDataLst>
              <p:tags r:id="rId10"/>
            </p:custDataLst>
          </p:nvPr>
        </p:nvSpPr>
        <p:spPr>
          <a:xfrm>
            <a:off x="5400041" y="4120878"/>
            <a:ext cx="5430423" cy="1077985"/>
          </a:xfrm>
        </p:spPr>
        <p:txBody>
          <a:bodyPr lIns="90000" tIns="46800" rIns="90000" bIns="46800">
            <a:normAutofit/>
          </a:bodyPr>
          <a:lstStyle>
            <a:lvl1pPr marL="0" indent="0" eaLnBrk="1" fontAlgn="auto" latinLnBrk="0" hangingPunct="1">
              <a:buNone/>
              <a:defRPr kumimoji="0" lang="zh-CN" altLang="en-US" sz="14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2" name="标题 1"/>
          <p:cNvSpPr>
            <a:spLocks noGrp="1"/>
          </p:cNvSpPr>
          <p:nvPr>
            <p:ph type="title" hasCustomPrompt="1"/>
            <p:custDataLst>
              <p:tags r:id="rId11"/>
            </p:custDataLst>
          </p:nvPr>
        </p:nvSpPr>
        <p:spPr>
          <a:xfrm>
            <a:off x="5404345" y="3429000"/>
            <a:ext cx="5426119" cy="620386"/>
          </a:xfrm>
        </p:spPr>
        <p:txBody>
          <a:bodyPr lIns="90000" tIns="46800" rIns="90000" bIns="46800" anchor="ctr" anchorCtr="0">
            <a:normAutofit/>
          </a:bodyPr>
          <a:lstStyle>
            <a:lvl1pPr>
              <a:defRPr sz="28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4" name="日期占位符 3"/>
          <p:cNvSpPr>
            <a:spLocks noGrp="1"/>
          </p:cNvSpPr>
          <p:nvPr userDrawn="1">
            <p:ph type="dt" sz="half" idx="10"/>
            <p:custDataLst>
              <p:tags r:id="rId12"/>
            </p:custDataLst>
          </p:nvPr>
        </p:nvSpPr>
        <p:spPr/>
        <p:txBody>
          <a:bodyPr lIns="90000" tIns="46800" rIns="90000" bIns="46800">
            <a:normAutofit/>
          </a:bodyPr>
          <a:lstStyle>
            <a:lvl1pPr>
              <a:defRPr baseline="0">
                <a:latin typeface="Arial" panose="020B0604020202020204" pitchFamily="34" charset="0"/>
              </a:defRPr>
            </a:lvl1pPr>
          </a:lstStyle>
          <a:p>
            <a:fld id="{43FB61D8-EEC2-4325-9231-F69AB0334091}" type="datetime1">
              <a:rPr lang="zh-CN" altLang="en-US" smtClean="0"/>
            </a:fld>
            <a:endParaRPr lang="zh-CN" altLang="en-US"/>
          </a:p>
        </p:txBody>
      </p:sp>
      <p:sp>
        <p:nvSpPr>
          <p:cNvPr id="5" name="页脚占位符 4"/>
          <p:cNvSpPr>
            <a:spLocks noGrp="1"/>
          </p:cNvSpPr>
          <p:nvPr userDrawn="1">
            <p:ph type="ftr" sz="quarter" idx="11"/>
            <p:custDataLst>
              <p:tags r:id="rId13"/>
            </p:custDataLst>
          </p:nvPr>
        </p:nvSpPr>
        <p:spPr/>
        <p:txBody>
          <a:bodyPr lIns="90000" tIns="46800" rIns="90000" bIns="46800">
            <a:normAutofit/>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userDrawn="1">
            <p:ph type="sldNum" sz="quarter" idx="12"/>
            <p:custDataLst>
              <p:tags r:id="rId14"/>
            </p:custDataLst>
          </p:nvPr>
        </p:nvSpPr>
        <p:spPr/>
        <p:txBody>
          <a:bodyPr lIns="90000" tIns="46800" rIns="90000" bIns="46800">
            <a:normAutofit/>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1" y="113212"/>
            <a:ext cx="12271475" cy="6744787"/>
            <a:chOff x="1" y="113212"/>
            <a:chExt cx="12271475" cy="6744787"/>
          </a:xfrm>
        </p:grpSpPr>
        <p:pic>
          <p:nvPicPr>
            <p:cNvPr id="12" name="图片 11" descr="f6043dcc74b4197d1ce4068abd875718"/>
            <p:cNvPicPr>
              <a:picLocks noChangeAspect="1"/>
            </p:cNvPicPr>
            <p:nvPr userDrawn="1">
              <p:custDataLst>
                <p:tags r:id="rId3"/>
              </p:custDataLst>
            </p:nvPr>
          </p:nvPicPr>
          <p:blipFill rotWithShape="1">
            <a:blip r:embed="rId4">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3" name="图片 12" descr="f6043dcc74b4197d1ce4068abd875718"/>
            <p:cNvPicPr>
              <a:picLocks noChangeAspect="1"/>
            </p:cNvPicPr>
            <p:nvPr>
              <p:custDataLst>
                <p:tags r:id="rId5"/>
              </p:custDataLst>
            </p:nvPr>
          </p:nvPicPr>
          <p:blipFill>
            <a:blip r:embed="rId6">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2" name="标题 1"/>
          <p:cNvSpPr>
            <a:spLocks noGrp="1"/>
          </p:cNvSpPr>
          <p:nvPr>
            <p:ph type="title"/>
            <p:custDataLst>
              <p:tags r:id="rId7"/>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lIns="90000" tIns="46800" rIns="90000" bIns="46800">
            <a:normAutofit/>
          </a:bodyPr>
          <a:lstStyle>
            <a:lvl1pP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lIns="90000" tIns="46800" rIns="90000" bIns="46800">
            <a:normAutofit/>
          </a:bodyPr>
          <a:lstStyle/>
          <a:p>
            <a:fld id="{431351EA-4716-4E20-B93D-7450CDE7A325}" type="datetime1">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lIns="90000" tIns="46800" rIns="90000" bIns="46800">
            <a:normAutofit/>
          </a:bodyPr>
          <a:lstStyle/>
          <a:p>
            <a:endParaRPr lang="zh-CN" altLang="en-US"/>
          </a:p>
        </p:txBody>
      </p:sp>
      <p:sp>
        <p:nvSpPr>
          <p:cNvPr id="7" name="灯片编号占位符 6"/>
          <p:cNvSpPr>
            <a:spLocks noGrp="1"/>
          </p:cNvSpPr>
          <p:nvPr>
            <p:ph type="sldNum" sz="quarter" idx="12"/>
            <p:custDataLst>
              <p:tags r:id="rId12"/>
            </p:custDataLst>
          </p:nvPr>
        </p:nvSpPr>
        <p:spPr/>
        <p:txBody>
          <a:bodyPr lIns="90000" tIns="46800" rIns="90000" bIns="46800">
            <a:normAutofit/>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1" y="113212"/>
            <a:ext cx="12271475" cy="6744787"/>
            <a:chOff x="1" y="113212"/>
            <a:chExt cx="12271475" cy="6744787"/>
          </a:xfrm>
        </p:grpSpPr>
        <p:pic>
          <p:nvPicPr>
            <p:cNvPr id="14" name="图片 13" descr="f6043dcc74b4197d1ce4068abd875718"/>
            <p:cNvPicPr>
              <a:picLocks noChangeAspect="1"/>
            </p:cNvPicPr>
            <p:nvPr userDrawn="1">
              <p:custDataLst>
                <p:tags r:id="rId3"/>
              </p:custDataLst>
            </p:nvPr>
          </p:nvPicPr>
          <p:blipFill rotWithShape="1">
            <a:blip r:embed="rId4">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5" name="图片 14" descr="f6043dcc74b4197d1ce4068abd875718"/>
            <p:cNvPicPr>
              <a:picLocks noChangeAspect="1"/>
            </p:cNvPicPr>
            <p:nvPr>
              <p:custDataLst>
                <p:tags r:id="rId5"/>
              </p:custDataLst>
            </p:nvPr>
          </p:nvPicPr>
          <p:blipFill>
            <a:blip r:embed="rId6">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2" name="标题 1"/>
          <p:cNvSpPr>
            <a:spLocks noGrp="1"/>
          </p:cNvSpPr>
          <p:nvPr>
            <p:ph type="title"/>
            <p:custDataLst>
              <p:tags r:id="rId7"/>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lIns="90000" tIns="46800" rIns="90000" bIns="46800">
            <a:normAutofit/>
          </a:bodyPr>
          <a:lstStyle/>
          <a:p>
            <a:fld id="{D80EBB7F-D081-45C5-8EA5-1C622C2B3210}" type="datetime1">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lIns="90000" tIns="46800" rIns="90000" bIns="46800">
            <a:normAutofit/>
          </a:bodyPr>
          <a:lstStyle/>
          <a:p>
            <a:endParaRPr lang="zh-CN" altLang="en-US"/>
          </a:p>
        </p:txBody>
      </p:sp>
      <p:sp>
        <p:nvSpPr>
          <p:cNvPr id="9" name="灯片编号占位符 8"/>
          <p:cNvSpPr>
            <a:spLocks noGrp="1"/>
          </p:cNvSpPr>
          <p:nvPr>
            <p:ph type="sldNum" sz="quarter" idx="12"/>
            <p:custDataLst>
              <p:tags r:id="rId14"/>
            </p:custDataLst>
          </p:nvPr>
        </p:nvSpPr>
        <p:spPr/>
        <p:txBody>
          <a:bodyPr lIns="90000" tIns="46800" rIns="90000" bIns="46800">
            <a:normAutofit/>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597107" y="449063"/>
            <a:ext cx="2926402" cy="3792831"/>
            <a:chOff x="709448" y="734571"/>
            <a:chExt cx="3056255" cy="3961130"/>
          </a:xfrm>
        </p:grpSpPr>
        <p:sp>
          <p:nvSpPr>
            <p:cNvPr id="7" name="任意多边形 2"/>
            <p:cNvSpPr>
              <a:spLocks noChangeAspect="1"/>
            </p:cNvSpPr>
            <p:nvPr>
              <p:custDataLst>
                <p:tags r:id="rId3"/>
              </p:custDataLst>
            </p:nvPr>
          </p:nvSpPr>
          <p:spPr>
            <a:xfrm>
              <a:off x="711988" y="734571"/>
              <a:ext cx="1520825" cy="1219835"/>
            </a:xfrm>
            <a:custGeom>
              <a:avLst/>
              <a:gdLst>
                <a:gd name="connsiteX0" fmla="*/ 5 w 2565"/>
                <a:gd name="connsiteY0" fmla="*/ 0 h 2057"/>
                <a:gd name="connsiteX1" fmla="*/ 0 w 2565"/>
                <a:gd name="connsiteY1" fmla="*/ 2039 h 2057"/>
                <a:gd name="connsiteX2" fmla="*/ 2565 w 2565"/>
                <a:gd name="connsiteY2" fmla="*/ 2051 h 2057"/>
                <a:gd name="connsiteX3" fmla="*/ 2560 w 2565"/>
                <a:gd name="connsiteY3" fmla="*/ 97 h 2057"/>
              </a:gdLst>
              <a:ahLst/>
              <a:cxnLst>
                <a:cxn ang="0">
                  <a:pos x="connsiteX0" y="connsiteY0"/>
                </a:cxn>
                <a:cxn ang="0">
                  <a:pos x="connsiteX1" y="connsiteY1"/>
                </a:cxn>
                <a:cxn ang="0">
                  <a:pos x="connsiteX2" y="connsiteY2"/>
                </a:cxn>
                <a:cxn ang="0">
                  <a:pos x="connsiteX3" y="connsiteY3"/>
                </a:cxn>
              </a:cxnLst>
              <a:rect l="l" t="t" r="r" b="b"/>
              <a:pathLst>
                <a:path w="2565" h="2057">
                  <a:moveTo>
                    <a:pt x="5" y="0"/>
                  </a:moveTo>
                  <a:cubicBezTo>
                    <a:pt x="5" y="705"/>
                    <a:pt x="0" y="1541"/>
                    <a:pt x="0" y="2039"/>
                  </a:cubicBezTo>
                  <a:cubicBezTo>
                    <a:pt x="960" y="2051"/>
                    <a:pt x="1895" y="2066"/>
                    <a:pt x="2565" y="2051"/>
                  </a:cubicBezTo>
                  <a:cubicBezTo>
                    <a:pt x="2560" y="1557"/>
                    <a:pt x="2570" y="717"/>
                    <a:pt x="2560" y="97"/>
                  </a:cubicBezTo>
                </a:path>
              </a:pathLst>
            </a:cu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Arial" panose="020B0604020202020204" pitchFamily="34" charset="0"/>
                <a:ea typeface="微软雅黑" panose="020B0503020204020204" pitchFamily="34" charset="-122"/>
              </a:endParaRPr>
            </a:p>
          </p:txBody>
        </p:sp>
        <p:sp>
          <p:nvSpPr>
            <p:cNvPr id="8" name="任意多边形 3"/>
            <p:cNvSpPr>
              <a:spLocks noChangeAspect="1"/>
            </p:cNvSpPr>
            <p:nvPr>
              <p:custDataLst>
                <p:tags r:id="rId4"/>
              </p:custDataLst>
            </p:nvPr>
          </p:nvSpPr>
          <p:spPr>
            <a:xfrm>
              <a:off x="2338858" y="799341"/>
              <a:ext cx="1426845" cy="1173480"/>
            </a:xfrm>
            <a:custGeom>
              <a:avLst/>
              <a:gdLst>
                <a:gd name="connsiteX0" fmla="*/ 7 w 2407"/>
                <a:gd name="connsiteY0" fmla="*/ 0 h 1980"/>
                <a:gd name="connsiteX1" fmla="*/ 0 w 2407"/>
                <a:gd name="connsiteY1" fmla="*/ 1949 h 1980"/>
                <a:gd name="connsiteX2" fmla="*/ 2407 w 2407"/>
                <a:gd name="connsiteY2" fmla="*/ 1980 h 1980"/>
                <a:gd name="connsiteX3" fmla="*/ 2402 w 2407"/>
                <a:gd name="connsiteY3" fmla="*/ 100 h 1980"/>
              </a:gdLst>
              <a:ahLst/>
              <a:cxnLst>
                <a:cxn ang="0">
                  <a:pos x="connsiteX0" y="connsiteY0"/>
                </a:cxn>
                <a:cxn ang="0">
                  <a:pos x="connsiteX1" y="connsiteY1"/>
                </a:cxn>
                <a:cxn ang="0">
                  <a:pos x="connsiteX2" y="connsiteY2"/>
                </a:cxn>
                <a:cxn ang="0">
                  <a:pos x="connsiteX3" y="connsiteY3"/>
                </a:cxn>
              </a:cxnLst>
              <a:rect l="l" t="t" r="r" b="b"/>
              <a:pathLst>
                <a:path w="2407" h="1980">
                  <a:moveTo>
                    <a:pt x="7" y="0"/>
                  </a:moveTo>
                  <a:cubicBezTo>
                    <a:pt x="7" y="661"/>
                    <a:pt x="0" y="1482"/>
                    <a:pt x="0" y="1949"/>
                  </a:cubicBezTo>
                  <a:cubicBezTo>
                    <a:pt x="899" y="1960"/>
                    <a:pt x="1767" y="1980"/>
                    <a:pt x="2407" y="1980"/>
                  </a:cubicBezTo>
                  <a:cubicBezTo>
                    <a:pt x="2403" y="1517"/>
                    <a:pt x="2411" y="681"/>
                    <a:pt x="2402" y="100"/>
                  </a:cubicBezTo>
                </a:path>
              </a:pathLst>
            </a:cu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Arial" panose="020B0604020202020204" pitchFamily="34" charset="0"/>
                <a:ea typeface="微软雅黑" panose="020B0503020204020204" pitchFamily="34" charset="-122"/>
              </a:endParaRPr>
            </a:p>
          </p:txBody>
        </p:sp>
        <p:sp>
          <p:nvSpPr>
            <p:cNvPr id="9" name="任意多边形 40"/>
            <p:cNvSpPr>
              <a:spLocks noChangeAspect="1"/>
            </p:cNvSpPr>
            <p:nvPr>
              <p:custDataLst>
                <p:tags r:id="rId5"/>
              </p:custDataLst>
            </p:nvPr>
          </p:nvSpPr>
          <p:spPr>
            <a:xfrm>
              <a:off x="713258" y="2040131"/>
              <a:ext cx="1520825" cy="1301750"/>
            </a:xfrm>
            <a:custGeom>
              <a:avLst/>
              <a:gdLst>
                <a:gd name="connsiteX0" fmla="*/ 0 w 2566"/>
                <a:gd name="connsiteY0" fmla="*/ 0 h 2195"/>
                <a:gd name="connsiteX1" fmla="*/ 0 w 2566"/>
                <a:gd name="connsiteY1" fmla="*/ 2195 h 2195"/>
                <a:gd name="connsiteX2" fmla="*/ 2565 w 2566"/>
                <a:gd name="connsiteY2" fmla="*/ 2165 h 2195"/>
                <a:gd name="connsiteX3" fmla="*/ 2560 w 2566"/>
                <a:gd name="connsiteY3" fmla="*/ 15 h 2195"/>
              </a:gdLst>
              <a:ahLst/>
              <a:cxnLst>
                <a:cxn ang="0">
                  <a:pos x="connsiteX0" y="connsiteY0"/>
                </a:cxn>
                <a:cxn ang="0">
                  <a:pos x="connsiteX1" y="connsiteY1"/>
                </a:cxn>
                <a:cxn ang="0">
                  <a:pos x="connsiteX2" y="connsiteY2"/>
                </a:cxn>
                <a:cxn ang="0">
                  <a:pos x="connsiteX3" y="connsiteY3"/>
                </a:cxn>
              </a:cxnLst>
              <a:rect l="l" t="t" r="r" b="b"/>
              <a:pathLst>
                <a:path w="2566" h="2195">
                  <a:moveTo>
                    <a:pt x="0" y="0"/>
                  </a:moveTo>
                  <a:cubicBezTo>
                    <a:pt x="0" y="754"/>
                    <a:pt x="0" y="1662"/>
                    <a:pt x="0" y="2195"/>
                  </a:cubicBezTo>
                  <a:cubicBezTo>
                    <a:pt x="975" y="2180"/>
                    <a:pt x="1895" y="2181"/>
                    <a:pt x="2565" y="2165"/>
                  </a:cubicBezTo>
                  <a:cubicBezTo>
                    <a:pt x="2565" y="1610"/>
                    <a:pt x="2570" y="677"/>
                    <a:pt x="2560" y="15"/>
                  </a:cubicBezTo>
                </a:path>
              </a:pathLst>
            </a:cu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Arial" panose="020B0604020202020204" pitchFamily="34" charset="0"/>
                <a:ea typeface="微软雅黑" panose="020B0503020204020204" pitchFamily="34" charset="-122"/>
              </a:endParaRPr>
            </a:p>
          </p:txBody>
        </p:sp>
        <p:sp>
          <p:nvSpPr>
            <p:cNvPr id="10" name="任意多边形 41"/>
            <p:cNvSpPr>
              <a:spLocks noChangeAspect="1"/>
            </p:cNvSpPr>
            <p:nvPr>
              <p:custDataLst>
                <p:tags r:id="rId6"/>
              </p:custDataLst>
            </p:nvPr>
          </p:nvSpPr>
          <p:spPr>
            <a:xfrm>
              <a:off x="2338858" y="2042671"/>
              <a:ext cx="1424940" cy="1277620"/>
            </a:xfrm>
            <a:custGeom>
              <a:avLst/>
              <a:gdLst>
                <a:gd name="connsiteX0" fmla="*/ 0 w 2404"/>
                <a:gd name="connsiteY0" fmla="*/ 0 h 2154"/>
                <a:gd name="connsiteX1" fmla="*/ 0 w 2404"/>
                <a:gd name="connsiteY1" fmla="*/ 2154 h 2154"/>
                <a:gd name="connsiteX2" fmla="*/ 2399 w 2404"/>
                <a:gd name="connsiteY2" fmla="*/ 2116 h 2154"/>
                <a:gd name="connsiteX3" fmla="*/ 2404 w 2404"/>
                <a:gd name="connsiteY3" fmla="*/ 16 h 2154"/>
              </a:gdLst>
              <a:ahLst/>
              <a:cxnLst>
                <a:cxn ang="0">
                  <a:pos x="connsiteX0" y="connsiteY0"/>
                </a:cxn>
                <a:cxn ang="0">
                  <a:pos x="connsiteX1" y="connsiteY1"/>
                </a:cxn>
                <a:cxn ang="0">
                  <a:pos x="connsiteX2" y="connsiteY2"/>
                </a:cxn>
                <a:cxn ang="0">
                  <a:pos x="connsiteX3" y="connsiteY3"/>
                </a:cxn>
              </a:cxnLst>
              <a:rect l="l" t="t" r="r" b="b"/>
              <a:pathLst>
                <a:path w="2404" h="2154">
                  <a:moveTo>
                    <a:pt x="0" y="0"/>
                  </a:moveTo>
                  <a:cubicBezTo>
                    <a:pt x="0" y="740"/>
                    <a:pt x="0" y="1631"/>
                    <a:pt x="0" y="2154"/>
                  </a:cubicBezTo>
                  <a:cubicBezTo>
                    <a:pt x="915" y="2139"/>
                    <a:pt x="1770" y="2131"/>
                    <a:pt x="2399" y="2116"/>
                  </a:cubicBezTo>
                  <a:cubicBezTo>
                    <a:pt x="2399" y="1571"/>
                    <a:pt x="2404" y="671"/>
                    <a:pt x="2404" y="16"/>
                  </a:cubicBezTo>
                </a:path>
              </a:pathLst>
            </a:cu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Arial" panose="020B0604020202020204" pitchFamily="34" charset="0"/>
                <a:ea typeface="微软雅黑" panose="020B0503020204020204" pitchFamily="34" charset="-122"/>
              </a:endParaRPr>
            </a:p>
          </p:txBody>
        </p:sp>
        <p:sp>
          <p:nvSpPr>
            <p:cNvPr id="11" name="任意多边形 42"/>
            <p:cNvSpPr>
              <a:spLocks noChangeAspect="1"/>
            </p:cNvSpPr>
            <p:nvPr>
              <p:custDataLst>
                <p:tags r:id="rId7"/>
              </p:custDataLst>
            </p:nvPr>
          </p:nvSpPr>
          <p:spPr>
            <a:xfrm>
              <a:off x="709448" y="3419986"/>
              <a:ext cx="1520825" cy="1275715"/>
            </a:xfrm>
            <a:custGeom>
              <a:avLst/>
              <a:gdLst>
                <a:gd name="connsiteX0" fmla="*/ 1 w 2564"/>
                <a:gd name="connsiteY0" fmla="*/ 19 h 2152"/>
                <a:gd name="connsiteX1" fmla="*/ 0 w 2564"/>
                <a:gd name="connsiteY1" fmla="*/ 2152 h 2152"/>
                <a:gd name="connsiteX2" fmla="*/ 2561 w 2564"/>
                <a:gd name="connsiteY2" fmla="*/ 2054 h 2152"/>
                <a:gd name="connsiteX3" fmla="*/ 2560 w 2564"/>
                <a:gd name="connsiteY3" fmla="*/ 0 h 2152"/>
              </a:gdLst>
              <a:ahLst/>
              <a:cxnLst>
                <a:cxn ang="0">
                  <a:pos x="connsiteX0" y="connsiteY0"/>
                </a:cxn>
                <a:cxn ang="0">
                  <a:pos x="connsiteX1" y="connsiteY1"/>
                </a:cxn>
                <a:cxn ang="0">
                  <a:pos x="connsiteX2" y="connsiteY2"/>
                </a:cxn>
                <a:cxn ang="0">
                  <a:pos x="connsiteX3" y="connsiteY3"/>
                </a:cxn>
              </a:cxnLst>
              <a:rect l="l" t="t" r="r" b="b"/>
              <a:pathLst>
                <a:path w="2565" h="2152">
                  <a:moveTo>
                    <a:pt x="1" y="19"/>
                  </a:moveTo>
                  <a:cubicBezTo>
                    <a:pt x="1" y="763"/>
                    <a:pt x="0" y="1626"/>
                    <a:pt x="0" y="2152"/>
                  </a:cubicBezTo>
                  <a:cubicBezTo>
                    <a:pt x="921" y="2119"/>
                    <a:pt x="1881" y="2074"/>
                    <a:pt x="2561" y="2054"/>
                  </a:cubicBezTo>
                  <a:cubicBezTo>
                    <a:pt x="2561" y="1506"/>
                    <a:pt x="2570" y="653"/>
                    <a:pt x="2560" y="0"/>
                  </a:cubicBezTo>
                </a:path>
              </a:pathLst>
            </a:cu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Arial" panose="020B0604020202020204" pitchFamily="34" charset="0"/>
                <a:ea typeface="微软雅黑" panose="020B0503020204020204" pitchFamily="34" charset="-122"/>
              </a:endParaRPr>
            </a:p>
          </p:txBody>
        </p:sp>
        <p:sp>
          <p:nvSpPr>
            <p:cNvPr id="12" name="任意多边形 43"/>
            <p:cNvSpPr>
              <a:spLocks noChangeAspect="1"/>
            </p:cNvSpPr>
            <p:nvPr>
              <p:custDataLst>
                <p:tags r:id="rId8"/>
              </p:custDataLst>
            </p:nvPr>
          </p:nvSpPr>
          <p:spPr>
            <a:xfrm>
              <a:off x="2338223" y="3397126"/>
              <a:ext cx="1425575" cy="1235710"/>
            </a:xfrm>
            <a:custGeom>
              <a:avLst/>
              <a:gdLst>
                <a:gd name="connsiteX0" fmla="*/ 1 w 2406"/>
                <a:gd name="connsiteY0" fmla="*/ 39 h 2085"/>
                <a:gd name="connsiteX1" fmla="*/ 0 w 2406"/>
                <a:gd name="connsiteY1" fmla="*/ 2085 h 2085"/>
                <a:gd name="connsiteX2" fmla="*/ 2405 w 2406"/>
                <a:gd name="connsiteY2" fmla="*/ 1991 h 2085"/>
                <a:gd name="connsiteX3" fmla="*/ 2400 w 2406"/>
                <a:gd name="connsiteY3" fmla="*/ 0 h 2085"/>
              </a:gdLst>
              <a:ahLst/>
              <a:cxnLst>
                <a:cxn ang="0">
                  <a:pos x="connsiteX0" y="connsiteY0"/>
                </a:cxn>
                <a:cxn ang="0">
                  <a:pos x="connsiteX1" y="connsiteY1"/>
                </a:cxn>
                <a:cxn ang="0">
                  <a:pos x="connsiteX2" y="connsiteY2"/>
                </a:cxn>
                <a:cxn ang="0">
                  <a:pos x="connsiteX3" y="connsiteY3"/>
                </a:cxn>
              </a:cxnLst>
              <a:rect l="l" t="t" r="r" b="b"/>
              <a:pathLst>
                <a:path w="2406" h="2085">
                  <a:moveTo>
                    <a:pt x="1" y="39"/>
                  </a:moveTo>
                  <a:cubicBezTo>
                    <a:pt x="1" y="753"/>
                    <a:pt x="0" y="1581"/>
                    <a:pt x="0" y="2085"/>
                  </a:cubicBezTo>
                  <a:cubicBezTo>
                    <a:pt x="865" y="2053"/>
                    <a:pt x="1767" y="2010"/>
                    <a:pt x="2405" y="1991"/>
                  </a:cubicBezTo>
                  <a:cubicBezTo>
                    <a:pt x="2405" y="1465"/>
                    <a:pt x="2410" y="630"/>
                    <a:pt x="2400" y="0"/>
                  </a:cubicBezTo>
                </a:path>
              </a:pathLst>
            </a:cu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Arial" panose="020B0604020202020204" pitchFamily="34" charset="0"/>
                <a:ea typeface="微软雅黑" panose="020B0503020204020204" pitchFamily="34" charset="-122"/>
              </a:endParaRPr>
            </a:p>
          </p:txBody>
        </p:sp>
      </p:grpSp>
      <p:sp>
        <p:nvSpPr>
          <p:cNvPr id="2" name="标题 1"/>
          <p:cNvSpPr>
            <a:spLocks noGrp="1"/>
          </p:cNvSpPr>
          <p:nvPr>
            <p:ph type="title"/>
            <p:custDataLst>
              <p:tags r:id="rId9"/>
            </p:custDataLst>
          </p:nvPr>
        </p:nvSpPr>
        <p:spPr>
          <a:xfrm>
            <a:off x="3990975" y="443230"/>
            <a:ext cx="7531144"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lIns="90000" tIns="46800" rIns="90000" bIns="46800">
            <a:normAutofit/>
          </a:bodyPr>
          <a:lstStyle/>
          <a:p>
            <a:fld id="{87C5DE28-DC81-4076-A4E1-CD1B0EEAE98C}" type="datetime1">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lIns="90000" tIns="46800" rIns="90000" bIns="46800">
            <a:normAutofit/>
          </a:bodyPr>
          <a:lstStyle/>
          <a:p>
            <a:endParaRPr lang="zh-CN" altLang="en-US"/>
          </a:p>
        </p:txBody>
      </p:sp>
      <p:sp>
        <p:nvSpPr>
          <p:cNvPr id="5" name="灯片编号占位符 4"/>
          <p:cNvSpPr>
            <a:spLocks noGrp="1"/>
          </p:cNvSpPr>
          <p:nvPr>
            <p:ph type="sldNum" sz="quarter" idx="12"/>
            <p:custDataLst>
              <p:tags r:id="rId12"/>
            </p:custDataLst>
          </p:nvPr>
        </p:nvSpPr>
        <p:spPr/>
        <p:txBody>
          <a:bodyPr lIns="90000" tIns="46800" rIns="90000" bIns="46800">
            <a:normAutofit/>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3CA4124B-A6F1-4756-8265-653F0F4E5906}" type="datetime1">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1" y="113212"/>
            <a:ext cx="12271475" cy="6744787"/>
            <a:chOff x="1" y="113212"/>
            <a:chExt cx="12271475" cy="6744787"/>
          </a:xfrm>
        </p:grpSpPr>
        <p:pic>
          <p:nvPicPr>
            <p:cNvPr id="12" name="图片 11" descr="f6043dcc74b4197d1ce4068abd875718"/>
            <p:cNvPicPr>
              <a:picLocks noChangeAspect="1"/>
            </p:cNvPicPr>
            <p:nvPr userDrawn="1">
              <p:custDataLst>
                <p:tags r:id="rId3"/>
              </p:custDataLst>
            </p:nvPr>
          </p:nvPicPr>
          <p:blipFill rotWithShape="1">
            <a:blip r:embed="rId4">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3" name="图片 12" descr="f6043dcc74b4197d1ce4068abd875718"/>
            <p:cNvPicPr>
              <a:picLocks noChangeAspect="1"/>
            </p:cNvPicPr>
            <p:nvPr>
              <p:custDataLst>
                <p:tags r:id="rId5"/>
              </p:custDataLst>
            </p:nvPr>
          </p:nvPicPr>
          <p:blipFill>
            <a:blip r:embed="rId6">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2" name="标题 1"/>
          <p:cNvSpPr>
            <a:spLocks noGrp="1"/>
          </p:cNvSpPr>
          <p:nvPr>
            <p:ph type="title"/>
            <p:custDataLst>
              <p:tags r:id="rId7"/>
            </p:custDataLst>
          </p:nvPr>
        </p:nvSpPr>
        <p:spPr>
          <a:xfrm>
            <a:off x="669930"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lIns="90000" tIns="46800" rIns="90000" bIns="46800">
            <a:normAutofit/>
          </a:bodyPr>
          <a:lstStyle/>
          <a:p>
            <a:fld id="{311DCC18-DF2B-474A-9025-D67A891A4250}" type="datetime1">
              <a:rPr lang="zh-CN" altLang="en-US" smtClean="0"/>
            </a:fld>
            <a:endParaRPr lang="zh-CN" altLang="en-US" dirty="0"/>
          </a:p>
        </p:txBody>
      </p:sp>
      <p:sp>
        <p:nvSpPr>
          <p:cNvPr id="6" name="页脚占位符 5"/>
          <p:cNvSpPr>
            <a:spLocks noGrp="1"/>
          </p:cNvSpPr>
          <p:nvPr>
            <p:ph type="ftr" sz="quarter" idx="11"/>
            <p:custDataLst>
              <p:tags r:id="rId11"/>
            </p:custDataLst>
          </p:nvPr>
        </p:nvSpPr>
        <p:spPr/>
        <p:txBody>
          <a:bodyPr lIns="90000" tIns="46800" rIns="90000" bIns="46800">
            <a:normAutofit/>
          </a:bodyPr>
          <a:lstStyle/>
          <a:p>
            <a:endParaRPr lang="zh-CN" altLang="en-US" dirty="0"/>
          </a:p>
        </p:txBody>
      </p:sp>
      <p:sp>
        <p:nvSpPr>
          <p:cNvPr id="7" name="灯片编号占位符 6"/>
          <p:cNvSpPr>
            <a:spLocks noGrp="1"/>
          </p:cNvSpPr>
          <p:nvPr>
            <p:ph type="sldNum" sz="quarter" idx="12"/>
            <p:custDataLst>
              <p:tags r:id="rId12"/>
            </p:custDataLst>
          </p:nvPr>
        </p:nvSpPr>
        <p:spPr/>
        <p:txBody>
          <a:bodyPr lIns="90000" tIns="46800" rIns="90000" bIns="46800">
            <a:normAutofit/>
          </a:bodyPr>
          <a:lstStyle/>
          <a:p>
            <a:fld id="{FABC47A4-756D-490B-A52F-7D9E2C9FC05F}" type="slidenum">
              <a:rPr lang="zh-CN" altLang="en-US" smtClean="0"/>
            </a:fld>
            <a:endParaRPr lang="zh-CN" alt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 y="113212"/>
            <a:ext cx="12271475" cy="6744787"/>
            <a:chOff x="1" y="113212"/>
            <a:chExt cx="12271475" cy="6744787"/>
          </a:xfrm>
        </p:grpSpPr>
        <p:grpSp>
          <p:nvGrpSpPr>
            <p:cNvPr id="15" name="组合 14"/>
            <p:cNvGrpSpPr/>
            <p:nvPr userDrawn="1">
              <p:custDataLst>
                <p:tags r:id="rId3"/>
              </p:custDataLst>
            </p:nvPr>
          </p:nvGrpSpPr>
          <p:grpSpPr>
            <a:xfrm>
              <a:off x="1" y="113212"/>
              <a:ext cx="12271475" cy="6744787"/>
              <a:chOff x="1" y="113212"/>
              <a:chExt cx="12271475" cy="6744787"/>
            </a:xfrm>
          </p:grpSpPr>
          <p:pic>
            <p:nvPicPr>
              <p:cNvPr id="16" name="图片 15" descr="f6043dcc74b4197d1ce4068abd875718"/>
              <p:cNvPicPr>
                <a:picLocks noChangeAspect="1"/>
              </p:cNvPicPr>
              <p:nvPr userDrawn="1">
                <p:custDataLst>
                  <p:tags r:id="rId4"/>
                </p:custDataLst>
              </p:nvPr>
            </p:nvPicPr>
            <p:blipFill rotWithShape="1">
              <a:blip r:embed="rId5">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7" name="图片 16" descr="f6043dcc74b4197d1ce4068abd875718"/>
              <p:cNvPicPr>
                <a:picLocks noChangeAspect="1"/>
              </p:cNvPicPr>
              <p:nvPr>
                <p:custDataLst>
                  <p:tags r:id="rId6"/>
                </p:custDataLst>
              </p:nvPr>
            </p:nvPicPr>
            <p:blipFill>
              <a:blip r:embed="rId7">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grpSp>
          <p:nvGrpSpPr>
            <p:cNvPr id="10" name="组合 9"/>
            <p:cNvGrpSpPr/>
            <p:nvPr userDrawn="1">
              <p:custDataLst>
                <p:tags r:id="rId8"/>
              </p:custDataLst>
            </p:nvPr>
          </p:nvGrpSpPr>
          <p:grpSpPr>
            <a:xfrm>
              <a:off x="11809866" y="1022325"/>
              <a:ext cx="54266" cy="338554"/>
              <a:chOff x="11496040" y="2361565"/>
              <a:chExt cx="72000" cy="449190"/>
            </a:xfrm>
          </p:grpSpPr>
          <p:sp>
            <p:nvSpPr>
              <p:cNvPr id="11" name="椭圆 10"/>
              <p:cNvSpPr>
                <a:spLocks noChangeAspect="1"/>
              </p:cNvSpPr>
              <p:nvPr>
                <p:custDataLst>
                  <p:tags r:id="rId9"/>
                </p:custDataLst>
              </p:nvPr>
            </p:nvSpPr>
            <p:spPr>
              <a:xfrm>
                <a:off x="11496040" y="2361565"/>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12" name="椭圆 11"/>
              <p:cNvSpPr>
                <a:spLocks noChangeAspect="1"/>
              </p:cNvSpPr>
              <p:nvPr>
                <p:custDataLst>
                  <p:tags r:id="rId10"/>
                </p:custDataLst>
              </p:nvPr>
            </p:nvSpPr>
            <p:spPr>
              <a:xfrm>
                <a:off x="11496040" y="2550160"/>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13" name="椭圆 12"/>
              <p:cNvSpPr>
                <a:spLocks noChangeAspect="1"/>
              </p:cNvSpPr>
              <p:nvPr>
                <p:custDataLst>
                  <p:tags r:id="rId11"/>
                </p:custDataLst>
              </p:nvPr>
            </p:nvSpPr>
            <p:spPr>
              <a:xfrm>
                <a:off x="11496040" y="2738755"/>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grpSp>
      </p:grpSp>
      <p:sp>
        <p:nvSpPr>
          <p:cNvPr id="2" name="竖排标题 1"/>
          <p:cNvSpPr>
            <a:spLocks noGrp="1"/>
          </p:cNvSpPr>
          <p:nvPr>
            <p:ph type="title" orient="vert"/>
            <p:custDataLst>
              <p:tags r:id="rId12"/>
            </p:custDataLst>
          </p:nvPr>
        </p:nvSpPr>
        <p:spPr>
          <a:xfrm>
            <a:off x="10571135" y="952508"/>
            <a:ext cx="950984" cy="5388907"/>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13"/>
            </p:custDataLst>
          </p:nvPr>
        </p:nvSpPr>
        <p:spPr>
          <a:xfrm>
            <a:off x="669925" y="952500"/>
            <a:ext cx="9828101" cy="5388907"/>
          </a:xfrm>
        </p:spPr>
        <p:txBody>
          <a:bodyPr vert="eaVert" lIns="90000" tIns="46800" rIns="90000" bIns="46800">
            <a:normAutofit/>
          </a:bodyPr>
          <a:lstStyle>
            <a:lvl1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indent="0" eaLnBrk="1" fontAlgn="auto" latinLnBrk="0" hangingPunct="1">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4"/>
            </p:custDataLst>
          </p:nvPr>
        </p:nvSpPr>
        <p:spPr/>
        <p:txBody>
          <a:bodyPr lIns="90000" tIns="46800" rIns="90000" bIns="46800">
            <a:normAutofit/>
          </a:bodyPr>
          <a:lstStyle/>
          <a:p>
            <a:fld id="{802E4971-4D62-4884-8E63-E051D98ABA54}" type="datetime1">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lIns="90000" tIns="46800" rIns="90000" bIns="46800">
            <a:normAutofit/>
          </a:bodyPr>
          <a:lstStyle/>
          <a:p>
            <a:endParaRPr lang="zh-CN" altLang="en-US"/>
          </a:p>
        </p:txBody>
      </p:sp>
      <p:sp>
        <p:nvSpPr>
          <p:cNvPr id="6" name="灯片编号占位符 5"/>
          <p:cNvSpPr>
            <a:spLocks noGrp="1"/>
          </p:cNvSpPr>
          <p:nvPr>
            <p:ph type="sldNum" sz="quarter" idx="12"/>
            <p:custDataLst>
              <p:tags r:id="rId16"/>
            </p:custDataLst>
          </p:nvPr>
        </p:nvSpPr>
        <p:spPr/>
        <p:txBody>
          <a:bodyPr lIns="90000" tIns="46800" rIns="90000" bIns="46800">
            <a:normAutofit/>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2" name="组合 1"/>
          <p:cNvGrpSpPr/>
          <p:nvPr userDrawn="1">
            <p:custDataLst>
              <p:tags r:id="rId2"/>
            </p:custDataLst>
          </p:nvPr>
        </p:nvGrpSpPr>
        <p:grpSpPr>
          <a:xfrm>
            <a:off x="1" y="113212"/>
            <a:ext cx="12271475" cy="6744787"/>
            <a:chOff x="1" y="113212"/>
            <a:chExt cx="12271475" cy="6744787"/>
          </a:xfrm>
        </p:grpSpPr>
        <p:pic>
          <p:nvPicPr>
            <p:cNvPr id="9" name="图片 8" descr="f6043dcc74b4197d1ce4068abd875718"/>
            <p:cNvPicPr>
              <a:picLocks noChangeAspect="1"/>
            </p:cNvPicPr>
            <p:nvPr userDrawn="1">
              <p:custDataLst>
                <p:tags r:id="rId3"/>
              </p:custDataLst>
            </p:nvPr>
          </p:nvPicPr>
          <p:blipFill rotWithShape="1">
            <a:blip r:embed="rId4">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8" name="图片 7" descr="f6043dcc74b4197d1ce4068abd875718"/>
            <p:cNvPicPr>
              <a:picLocks noChangeAspect="1"/>
            </p:cNvPicPr>
            <p:nvPr>
              <p:custDataLst>
                <p:tags r:id="rId5"/>
              </p:custDataLst>
            </p:nvPr>
          </p:nvPicPr>
          <p:blipFill>
            <a:blip r:embed="rId6">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3" name="日期占位符 2"/>
          <p:cNvSpPr>
            <a:spLocks noGrp="1"/>
          </p:cNvSpPr>
          <p:nvPr>
            <p:ph type="dt" sz="half" idx="10"/>
            <p:custDataLst>
              <p:tags r:id="rId7"/>
            </p:custDataLst>
          </p:nvPr>
        </p:nvSpPr>
        <p:spPr/>
        <p:txBody>
          <a:bodyPr/>
          <a:lstStyle/>
          <a:p>
            <a:fld id="{FD5BC23E-111F-4C83-B643-EC66CFC9079E}" type="datetime1">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defRPr>
            </a:lvl1pPr>
            <a:lvl2pPr>
              <a:defRPr u="none" strike="noStrike" kern="1200" cap="none" spc="150" normalizeH="0" baseline="0">
                <a:solidFill>
                  <a:schemeClr val="tx1">
                    <a:lumMod val="85000"/>
                    <a:lumOff val="15000"/>
                  </a:schemeClr>
                </a:solidFill>
                <a:uFillTx/>
                <a:latin typeface="Arial" panose="020B0604020202020204" pitchFamily="34" charset="0"/>
              </a:defRPr>
            </a:lvl2pPr>
            <a:lvl3pPr>
              <a:defRPr u="none" strike="noStrike" kern="1200" cap="none" spc="150" normalizeH="0" baseline="0">
                <a:solidFill>
                  <a:schemeClr val="tx1">
                    <a:lumMod val="85000"/>
                    <a:lumOff val="15000"/>
                  </a:schemeClr>
                </a:solidFill>
                <a:uFillTx/>
                <a:latin typeface="Arial" panose="020B0604020202020204" pitchFamily="34" charset="0"/>
              </a:defRPr>
            </a:lvl3pPr>
            <a:lvl4pPr>
              <a:defRPr u="none" strike="noStrike" kern="1200" cap="none" spc="150" normalizeH="0" baseline="0">
                <a:solidFill>
                  <a:schemeClr val="tx1">
                    <a:lumMod val="85000"/>
                    <a:lumOff val="15000"/>
                  </a:schemeClr>
                </a:solidFill>
                <a:uFillTx/>
                <a:latin typeface="Arial" panose="020B0604020202020204" pitchFamily="34" charset="0"/>
              </a:defRPr>
            </a:lvl4pPr>
            <a:lvl5pPr>
              <a:defRPr u="none" strike="noStrike" kern="1200" cap="none" spc="150" normalizeH="0" baseline="0">
                <a:solidFill>
                  <a:schemeClr val="tx1">
                    <a:lumMod val="85000"/>
                    <a:lumOff val="15000"/>
                  </a:schemeClr>
                </a:solidFill>
                <a:uFillTx/>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21" name="组合 20"/>
          <p:cNvGrpSpPr/>
          <p:nvPr userDrawn="1">
            <p:custDataLst>
              <p:tags r:id="rId2"/>
            </p:custDataLst>
          </p:nvPr>
        </p:nvGrpSpPr>
        <p:grpSpPr>
          <a:xfrm>
            <a:off x="-25400" y="364490"/>
            <a:ext cx="11593440" cy="6510655"/>
            <a:chOff x="-25400" y="364490"/>
            <a:chExt cx="11593440" cy="6510655"/>
          </a:xfrm>
        </p:grpSpPr>
        <p:sp>
          <p:nvSpPr>
            <p:cNvPr id="13" name="任意多边形 2"/>
            <p:cNvSpPr>
              <a:spLocks noChangeAspect="1"/>
            </p:cNvSpPr>
            <p:nvPr>
              <p:custDataLst>
                <p:tags r:id="rId3"/>
              </p:custDataLst>
            </p:nvPr>
          </p:nvSpPr>
          <p:spPr>
            <a:xfrm>
              <a:off x="1786255" y="1268730"/>
              <a:ext cx="1520825" cy="1219835"/>
            </a:xfrm>
            <a:custGeom>
              <a:avLst/>
              <a:gdLst>
                <a:gd name="connsiteX0" fmla="*/ 5 w 2565"/>
                <a:gd name="connsiteY0" fmla="*/ 0 h 2057"/>
                <a:gd name="connsiteX1" fmla="*/ 0 w 2565"/>
                <a:gd name="connsiteY1" fmla="*/ 2039 h 2057"/>
                <a:gd name="connsiteX2" fmla="*/ 2565 w 2565"/>
                <a:gd name="connsiteY2" fmla="*/ 2051 h 2057"/>
                <a:gd name="connsiteX3" fmla="*/ 2560 w 2565"/>
                <a:gd name="connsiteY3" fmla="*/ 97 h 2057"/>
              </a:gdLst>
              <a:ahLst/>
              <a:cxnLst>
                <a:cxn ang="0">
                  <a:pos x="connsiteX0" y="connsiteY0"/>
                </a:cxn>
                <a:cxn ang="0">
                  <a:pos x="connsiteX1" y="connsiteY1"/>
                </a:cxn>
                <a:cxn ang="0">
                  <a:pos x="connsiteX2" y="connsiteY2"/>
                </a:cxn>
                <a:cxn ang="0">
                  <a:pos x="connsiteX3" y="connsiteY3"/>
                </a:cxn>
              </a:cxnLst>
              <a:rect l="l" t="t" r="r" b="b"/>
              <a:pathLst>
                <a:path w="2565" h="2057">
                  <a:moveTo>
                    <a:pt x="5" y="0"/>
                  </a:moveTo>
                  <a:cubicBezTo>
                    <a:pt x="5" y="705"/>
                    <a:pt x="0" y="1541"/>
                    <a:pt x="0" y="2039"/>
                  </a:cubicBezTo>
                  <a:cubicBezTo>
                    <a:pt x="960" y="2051"/>
                    <a:pt x="1895" y="2066"/>
                    <a:pt x="2565" y="2051"/>
                  </a:cubicBezTo>
                  <a:cubicBezTo>
                    <a:pt x="2560" y="1557"/>
                    <a:pt x="2570" y="717"/>
                    <a:pt x="2560" y="97"/>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4" name="任意多边形 3"/>
            <p:cNvSpPr>
              <a:spLocks noChangeAspect="1"/>
            </p:cNvSpPr>
            <p:nvPr>
              <p:custDataLst>
                <p:tags r:id="rId4"/>
              </p:custDataLst>
            </p:nvPr>
          </p:nvSpPr>
          <p:spPr>
            <a:xfrm>
              <a:off x="3413125" y="1333500"/>
              <a:ext cx="1426845" cy="1173480"/>
            </a:xfrm>
            <a:custGeom>
              <a:avLst/>
              <a:gdLst>
                <a:gd name="connsiteX0" fmla="*/ 7 w 2407"/>
                <a:gd name="connsiteY0" fmla="*/ 0 h 1980"/>
                <a:gd name="connsiteX1" fmla="*/ 0 w 2407"/>
                <a:gd name="connsiteY1" fmla="*/ 1949 h 1980"/>
                <a:gd name="connsiteX2" fmla="*/ 2407 w 2407"/>
                <a:gd name="connsiteY2" fmla="*/ 1980 h 1980"/>
                <a:gd name="connsiteX3" fmla="*/ 2402 w 2407"/>
                <a:gd name="connsiteY3" fmla="*/ 100 h 1980"/>
              </a:gdLst>
              <a:ahLst/>
              <a:cxnLst>
                <a:cxn ang="0">
                  <a:pos x="connsiteX0" y="connsiteY0"/>
                </a:cxn>
                <a:cxn ang="0">
                  <a:pos x="connsiteX1" y="connsiteY1"/>
                </a:cxn>
                <a:cxn ang="0">
                  <a:pos x="connsiteX2" y="connsiteY2"/>
                </a:cxn>
                <a:cxn ang="0">
                  <a:pos x="connsiteX3" y="connsiteY3"/>
                </a:cxn>
              </a:cxnLst>
              <a:rect l="l" t="t" r="r" b="b"/>
              <a:pathLst>
                <a:path w="2407" h="1980">
                  <a:moveTo>
                    <a:pt x="7" y="0"/>
                  </a:moveTo>
                  <a:cubicBezTo>
                    <a:pt x="7" y="661"/>
                    <a:pt x="0" y="1482"/>
                    <a:pt x="0" y="1949"/>
                  </a:cubicBezTo>
                  <a:cubicBezTo>
                    <a:pt x="899" y="1960"/>
                    <a:pt x="1767" y="1980"/>
                    <a:pt x="2407" y="1980"/>
                  </a:cubicBezTo>
                  <a:cubicBezTo>
                    <a:pt x="2403" y="1517"/>
                    <a:pt x="2411" y="681"/>
                    <a:pt x="2402" y="10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5" name="任意多边形 40"/>
            <p:cNvSpPr>
              <a:spLocks noChangeAspect="1"/>
            </p:cNvSpPr>
            <p:nvPr>
              <p:custDataLst>
                <p:tags r:id="rId5"/>
              </p:custDataLst>
            </p:nvPr>
          </p:nvSpPr>
          <p:spPr>
            <a:xfrm>
              <a:off x="1787525" y="2574290"/>
              <a:ext cx="1520825" cy="1301750"/>
            </a:xfrm>
            <a:custGeom>
              <a:avLst/>
              <a:gdLst>
                <a:gd name="connsiteX0" fmla="*/ 0 w 2566"/>
                <a:gd name="connsiteY0" fmla="*/ 0 h 2195"/>
                <a:gd name="connsiteX1" fmla="*/ 0 w 2566"/>
                <a:gd name="connsiteY1" fmla="*/ 2195 h 2195"/>
                <a:gd name="connsiteX2" fmla="*/ 2565 w 2566"/>
                <a:gd name="connsiteY2" fmla="*/ 2165 h 2195"/>
                <a:gd name="connsiteX3" fmla="*/ 2560 w 2566"/>
                <a:gd name="connsiteY3" fmla="*/ 15 h 2195"/>
              </a:gdLst>
              <a:ahLst/>
              <a:cxnLst>
                <a:cxn ang="0">
                  <a:pos x="connsiteX0" y="connsiteY0"/>
                </a:cxn>
                <a:cxn ang="0">
                  <a:pos x="connsiteX1" y="connsiteY1"/>
                </a:cxn>
                <a:cxn ang="0">
                  <a:pos x="connsiteX2" y="connsiteY2"/>
                </a:cxn>
                <a:cxn ang="0">
                  <a:pos x="connsiteX3" y="connsiteY3"/>
                </a:cxn>
              </a:cxnLst>
              <a:rect l="l" t="t" r="r" b="b"/>
              <a:pathLst>
                <a:path w="2566" h="2195">
                  <a:moveTo>
                    <a:pt x="0" y="0"/>
                  </a:moveTo>
                  <a:cubicBezTo>
                    <a:pt x="0" y="754"/>
                    <a:pt x="0" y="1662"/>
                    <a:pt x="0" y="2195"/>
                  </a:cubicBezTo>
                  <a:cubicBezTo>
                    <a:pt x="975" y="2180"/>
                    <a:pt x="1895" y="2181"/>
                    <a:pt x="2565" y="2165"/>
                  </a:cubicBezTo>
                  <a:cubicBezTo>
                    <a:pt x="2565" y="1610"/>
                    <a:pt x="2570" y="677"/>
                    <a:pt x="2560" y="15"/>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6" name="任意多边形 41"/>
            <p:cNvSpPr>
              <a:spLocks noChangeAspect="1"/>
            </p:cNvSpPr>
            <p:nvPr>
              <p:custDataLst>
                <p:tags r:id="rId6"/>
              </p:custDataLst>
            </p:nvPr>
          </p:nvSpPr>
          <p:spPr>
            <a:xfrm>
              <a:off x="3413125" y="2576830"/>
              <a:ext cx="1424940" cy="1277620"/>
            </a:xfrm>
            <a:custGeom>
              <a:avLst/>
              <a:gdLst>
                <a:gd name="connsiteX0" fmla="*/ 0 w 2404"/>
                <a:gd name="connsiteY0" fmla="*/ 0 h 2154"/>
                <a:gd name="connsiteX1" fmla="*/ 0 w 2404"/>
                <a:gd name="connsiteY1" fmla="*/ 2154 h 2154"/>
                <a:gd name="connsiteX2" fmla="*/ 2399 w 2404"/>
                <a:gd name="connsiteY2" fmla="*/ 2116 h 2154"/>
                <a:gd name="connsiteX3" fmla="*/ 2404 w 2404"/>
                <a:gd name="connsiteY3" fmla="*/ 16 h 2154"/>
              </a:gdLst>
              <a:ahLst/>
              <a:cxnLst>
                <a:cxn ang="0">
                  <a:pos x="connsiteX0" y="connsiteY0"/>
                </a:cxn>
                <a:cxn ang="0">
                  <a:pos x="connsiteX1" y="connsiteY1"/>
                </a:cxn>
                <a:cxn ang="0">
                  <a:pos x="connsiteX2" y="connsiteY2"/>
                </a:cxn>
                <a:cxn ang="0">
                  <a:pos x="connsiteX3" y="connsiteY3"/>
                </a:cxn>
              </a:cxnLst>
              <a:rect l="l" t="t" r="r" b="b"/>
              <a:pathLst>
                <a:path w="2404" h="2154">
                  <a:moveTo>
                    <a:pt x="0" y="0"/>
                  </a:moveTo>
                  <a:cubicBezTo>
                    <a:pt x="0" y="740"/>
                    <a:pt x="0" y="1631"/>
                    <a:pt x="0" y="2154"/>
                  </a:cubicBezTo>
                  <a:cubicBezTo>
                    <a:pt x="915" y="2139"/>
                    <a:pt x="1770" y="2131"/>
                    <a:pt x="2399" y="2116"/>
                  </a:cubicBezTo>
                  <a:cubicBezTo>
                    <a:pt x="2399" y="1571"/>
                    <a:pt x="2404" y="671"/>
                    <a:pt x="2404" y="16"/>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7" name="任意多边形 42"/>
            <p:cNvSpPr>
              <a:spLocks noChangeAspect="1"/>
            </p:cNvSpPr>
            <p:nvPr>
              <p:custDataLst>
                <p:tags r:id="rId7"/>
              </p:custDataLst>
            </p:nvPr>
          </p:nvSpPr>
          <p:spPr>
            <a:xfrm>
              <a:off x="1783715" y="3954145"/>
              <a:ext cx="1520825" cy="1275715"/>
            </a:xfrm>
            <a:custGeom>
              <a:avLst/>
              <a:gdLst>
                <a:gd name="connsiteX0" fmla="*/ 1 w 2564"/>
                <a:gd name="connsiteY0" fmla="*/ 19 h 2152"/>
                <a:gd name="connsiteX1" fmla="*/ 0 w 2564"/>
                <a:gd name="connsiteY1" fmla="*/ 2152 h 2152"/>
                <a:gd name="connsiteX2" fmla="*/ 2561 w 2564"/>
                <a:gd name="connsiteY2" fmla="*/ 2054 h 2152"/>
                <a:gd name="connsiteX3" fmla="*/ 2560 w 2564"/>
                <a:gd name="connsiteY3" fmla="*/ 0 h 2152"/>
              </a:gdLst>
              <a:ahLst/>
              <a:cxnLst>
                <a:cxn ang="0">
                  <a:pos x="connsiteX0" y="connsiteY0"/>
                </a:cxn>
                <a:cxn ang="0">
                  <a:pos x="connsiteX1" y="connsiteY1"/>
                </a:cxn>
                <a:cxn ang="0">
                  <a:pos x="connsiteX2" y="connsiteY2"/>
                </a:cxn>
                <a:cxn ang="0">
                  <a:pos x="connsiteX3" y="connsiteY3"/>
                </a:cxn>
              </a:cxnLst>
              <a:rect l="l" t="t" r="r" b="b"/>
              <a:pathLst>
                <a:path w="2565" h="2152">
                  <a:moveTo>
                    <a:pt x="1" y="19"/>
                  </a:moveTo>
                  <a:cubicBezTo>
                    <a:pt x="1" y="763"/>
                    <a:pt x="0" y="1626"/>
                    <a:pt x="0" y="2152"/>
                  </a:cubicBezTo>
                  <a:cubicBezTo>
                    <a:pt x="921" y="2119"/>
                    <a:pt x="1881" y="2074"/>
                    <a:pt x="2561" y="2054"/>
                  </a:cubicBezTo>
                  <a:cubicBezTo>
                    <a:pt x="2561" y="1506"/>
                    <a:pt x="2570" y="653"/>
                    <a:pt x="2560" y="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18" name="任意多边形 43"/>
            <p:cNvSpPr>
              <a:spLocks noChangeAspect="1"/>
            </p:cNvSpPr>
            <p:nvPr>
              <p:custDataLst>
                <p:tags r:id="rId8"/>
              </p:custDataLst>
            </p:nvPr>
          </p:nvSpPr>
          <p:spPr>
            <a:xfrm>
              <a:off x="3412490" y="3931285"/>
              <a:ext cx="1425575" cy="1235710"/>
            </a:xfrm>
            <a:custGeom>
              <a:avLst/>
              <a:gdLst>
                <a:gd name="connsiteX0" fmla="*/ 1 w 2406"/>
                <a:gd name="connsiteY0" fmla="*/ 39 h 2085"/>
                <a:gd name="connsiteX1" fmla="*/ 0 w 2406"/>
                <a:gd name="connsiteY1" fmla="*/ 2085 h 2085"/>
                <a:gd name="connsiteX2" fmla="*/ 2405 w 2406"/>
                <a:gd name="connsiteY2" fmla="*/ 1991 h 2085"/>
                <a:gd name="connsiteX3" fmla="*/ 2400 w 2406"/>
                <a:gd name="connsiteY3" fmla="*/ 0 h 2085"/>
              </a:gdLst>
              <a:ahLst/>
              <a:cxnLst>
                <a:cxn ang="0">
                  <a:pos x="connsiteX0" y="connsiteY0"/>
                </a:cxn>
                <a:cxn ang="0">
                  <a:pos x="connsiteX1" y="connsiteY1"/>
                </a:cxn>
                <a:cxn ang="0">
                  <a:pos x="connsiteX2" y="connsiteY2"/>
                </a:cxn>
                <a:cxn ang="0">
                  <a:pos x="connsiteX3" y="connsiteY3"/>
                </a:cxn>
              </a:cxnLst>
              <a:rect l="l" t="t" r="r" b="b"/>
              <a:pathLst>
                <a:path w="2406" h="2085">
                  <a:moveTo>
                    <a:pt x="1" y="39"/>
                  </a:moveTo>
                  <a:cubicBezTo>
                    <a:pt x="1" y="753"/>
                    <a:pt x="0" y="1581"/>
                    <a:pt x="0" y="2085"/>
                  </a:cubicBezTo>
                  <a:cubicBezTo>
                    <a:pt x="865" y="2053"/>
                    <a:pt x="1767" y="2010"/>
                    <a:pt x="2405" y="1991"/>
                  </a:cubicBezTo>
                  <a:cubicBezTo>
                    <a:pt x="2405" y="1465"/>
                    <a:pt x="2410" y="630"/>
                    <a:pt x="2400" y="0"/>
                  </a:cubicBezTo>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7" name="椭圆 6"/>
            <p:cNvSpPr>
              <a:spLocks noChangeAspect="1"/>
            </p:cNvSpPr>
            <p:nvPr>
              <p:custDataLst>
                <p:tags r:id="rId9"/>
              </p:custDataLst>
            </p:nvPr>
          </p:nvSpPr>
          <p:spPr>
            <a:xfrm>
              <a:off x="11513774" y="2101410"/>
              <a:ext cx="54266" cy="5426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8" name="椭圆 7"/>
            <p:cNvSpPr>
              <a:spLocks noChangeAspect="1"/>
            </p:cNvSpPr>
            <p:nvPr>
              <p:custDataLst>
                <p:tags r:id="rId10"/>
              </p:custDataLst>
            </p:nvPr>
          </p:nvSpPr>
          <p:spPr>
            <a:xfrm>
              <a:off x="11513774" y="2243554"/>
              <a:ext cx="54266" cy="5426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sp>
          <p:nvSpPr>
            <p:cNvPr id="9" name="椭圆 8"/>
            <p:cNvSpPr>
              <a:spLocks noChangeAspect="1"/>
            </p:cNvSpPr>
            <p:nvPr>
              <p:custDataLst>
                <p:tags r:id="rId11"/>
              </p:custDataLst>
            </p:nvPr>
          </p:nvSpPr>
          <p:spPr>
            <a:xfrm>
              <a:off x="11513774" y="2385698"/>
              <a:ext cx="54266" cy="5426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宋体" panose="02010600030101010101" pitchFamily="2" charset="-122"/>
                <a:cs typeface="+mn-cs"/>
              </a:endParaRPr>
            </a:p>
          </p:txBody>
        </p:sp>
        <p:pic>
          <p:nvPicPr>
            <p:cNvPr id="10" name="图片 9" descr="f6043dcc74b4197d1ce4068abd875718"/>
            <p:cNvPicPr>
              <a:picLocks noChangeAspect="1"/>
            </p:cNvPicPr>
            <p:nvPr>
              <p:custDataLst>
                <p:tags r:id="rId12"/>
              </p:custDataLst>
            </p:nvPr>
          </p:nvPicPr>
          <p:blipFill>
            <a:blip r:embed="rId13">
              <a:clrChange>
                <a:clrFrom>
                  <a:srgbClr val="D4E1EA">
                    <a:alpha val="100000"/>
                  </a:srgbClr>
                </a:clrFrom>
                <a:clrTo>
                  <a:srgbClr val="D4E1EA">
                    <a:alpha val="100000"/>
                    <a:alpha val="0"/>
                  </a:srgbClr>
                </a:clrTo>
              </a:clrChange>
            </a:blip>
            <a:srcRect l="-794" t="-2581"/>
            <a:stretch>
              <a:fillRect/>
            </a:stretch>
          </p:blipFill>
          <p:spPr>
            <a:xfrm>
              <a:off x="-25400" y="364490"/>
              <a:ext cx="2341245" cy="3923030"/>
            </a:xfrm>
            <a:prstGeom prst="homePlate">
              <a:avLst/>
            </a:prstGeom>
          </p:spPr>
        </p:pic>
        <p:pic>
          <p:nvPicPr>
            <p:cNvPr id="11" name="图片 10" descr="f6043dcc74b4197d1ce4068abd875718"/>
            <p:cNvPicPr>
              <a:picLocks noChangeAspect="1"/>
            </p:cNvPicPr>
            <p:nvPr>
              <p:custDataLst>
                <p:tags r:id="rId14"/>
              </p:custDataLst>
            </p:nvPr>
          </p:nvPicPr>
          <p:blipFill>
            <a:blip r:embed="rId15">
              <a:clrChange>
                <a:clrFrom>
                  <a:srgbClr val="D5E2EB">
                    <a:alpha val="100000"/>
                  </a:srgbClr>
                </a:clrFrom>
                <a:clrTo>
                  <a:srgbClr val="D5E2EB">
                    <a:alpha val="100000"/>
                    <a:alpha val="0"/>
                  </a:srgbClr>
                </a:clrTo>
              </a:clrChange>
            </a:blip>
            <a:srcRect/>
            <a:stretch>
              <a:fillRect/>
            </a:stretch>
          </p:blipFill>
          <p:spPr>
            <a:xfrm rot="10800000">
              <a:off x="8803005" y="5244465"/>
              <a:ext cx="1790065" cy="1630680"/>
            </a:xfrm>
            <a:prstGeom prst="rect">
              <a:avLst/>
            </a:prstGeom>
            <a:effectLst/>
          </p:spPr>
        </p:pic>
        <p:sp>
          <p:nvSpPr>
            <p:cNvPr id="19" name="Freeform 5"/>
            <p:cNvSpPr/>
            <p:nvPr>
              <p:custDataLst>
                <p:tags r:id="rId16"/>
              </p:custDataLst>
            </p:nvPr>
          </p:nvSpPr>
          <p:spPr bwMode="auto">
            <a:xfrm>
              <a:off x="2928938" y="1812725"/>
              <a:ext cx="2654300" cy="2771540"/>
            </a:xfrm>
            <a:custGeom>
              <a:avLst/>
              <a:gdLst>
                <a:gd name="T0" fmla="*/ 1672 w 1672"/>
                <a:gd name="T1" fmla="*/ 1667 h 1840"/>
                <a:gd name="T2" fmla="*/ 1672 w 1672"/>
                <a:gd name="T3" fmla="*/ 1840 h 1840"/>
                <a:gd name="T4" fmla="*/ 0 w 1672"/>
                <a:gd name="T5" fmla="*/ 1840 h 1840"/>
                <a:gd name="T6" fmla="*/ 0 w 1672"/>
                <a:gd name="T7" fmla="*/ 0 h 1840"/>
                <a:gd name="T8" fmla="*/ 1672 w 1672"/>
                <a:gd name="T9" fmla="*/ 0 h 1840"/>
                <a:gd name="T10" fmla="*/ 1672 w 1672"/>
                <a:gd name="T11" fmla="*/ 170 h 1840"/>
              </a:gdLst>
              <a:ahLst/>
              <a:cxnLst>
                <a:cxn ang="0">
                  <a:pos x="T0" y="T1"/>
                </a:cxn>
                <a:cxn ang="0">
                  <a:pos x="T2" y="T3"/>
                </a:cxn>
                <a:cxn ang="0">
                  <a:pos x="T4" y="T5"/>
                </a:cxn>
                <a:cxn ang="0">
                  <a:pos x="T6" y="T7"/>
                </a:cxn>
                <a:cxn ang="0">
                  <a:pos x="T8" y="T9"/>
                </a:cxn>
                <a:cxn ang="0">
                  <a:pos x="T10" y="T11"/>
                </a:cxn>
              </a:cxnLst>
              <a:rect l="0" t="0" r="r" b="b"/>
              <a:pathLst>
                <a:path w="1672" h="1840">
                  <a:moveTo>
                    <a:pt x="1672" y="1667"/>
                  </a:moveTo>
                  <a:lnTo>
                    <a:pt x="1672" y="1840"/>
                  </a:lnTo>
                  <a:lnTo>
                    <a:pt x="0" y="1840"/>
                  </a:lnTo>
                  <a:lnTo>
                    <a:pt x="0" y="0"/>
                  </a:lnTo>
                  <a:lnTo>
                    <a:pt x="1672" y="0"/>
                  </a:lnTo>
                  <a:lnTo>
                    <a:pt x="1672" y="170"/>
                  </a:lnTo>
                </a:path>
              </a:pathLst>
            </a:custGeom>
            <a:noFill/>
            <a:ln w="58738"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aseline="0">
                <a:latin typeface="Arial" panose="020B0604020202020204" pitchFamily="34" charset="0"/>
              </a:endParaRPr>
            </a:p>
          </p:txBody>
        </p:sp>
        <p:cxnSp>
          <p:nvCxnSpPr>
            <p:cNvPr id="20" name="直接连接符 19"/>
            <p:cNvCxnSpPr/>
            <p:nvPr>
              <p:custDataLst>
                <p:tags r:id="rId17"/>
              </p:custDataLst>
            </p:nvPr>
          </p:nvCxnSpPr>
          <p:spPr>
            <a:xfrm>
              <a:off x="3381375" y="4148983"/>
              <a:ext cx="269494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 name="文本占位符 23"/>
          <p:cNvSpPr>
            <a:spLocks noGrp="1"/>
          </p:cNvSpPr>
          <p:nvPr>
            <p:ph type="body" sz="quarter" idx="13" hasCustomPrompt="1"/>
            <p:custDataLst>
              <p:tags r:id="rId18"/>
            </p:custDataLst>
          </p:nvPr>
        </p:nvSpPr>
        <p:spPr>
          <a:xfrm>
            <a:off x="3304540" y="3479800"/>
            <a:ext cx="6162040" cy="618490"/>
          </a:xfrm>
        </p:spPr>
        <p:txBody>
          <a:bodyPr tIns="0" anchor="t" anchorCtr="0">
            <a:normAutofit/>
          </a:bodyPr>
          <a:lstStyle>
            <a:lvl1pPr marL="0" inden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a:lvl2pPr>
          </a:lstStyle>
          <a:p>
            <a:pPr lvl="0"/>
            <a:r>
              <a:rPr lang="zh-CN" altLang="en-US" dirty="0"/>
              <a:t>单击此处编辑文本</a:t>
            </a:r>
            <a:endParaRPr lang="zh-CN" altLang="en-US" dirty="0"/>
          </a:p>
        </p:txBody>
      </p:sp>
      <p:sp>
        <p:nvSpPr>
          <p:cNvPr id="2" name="标题 1"/>
          <p:cNvSpPr>
            <a:spLocks noGrp="1"/>
          </p:cNvSpPr>
          <p:nvPr>
            <p:ph type="title" hasCustomPrompt="1"/>
            <p:custDataLst>
              <p:tags r:id="rId19"/>
            </p:custDataLst>
          </p:nvPr>
        </p:nvSpPr>
        <p:spPr>
          <a:xfrm>
            <a:off x="3304540" y="2231390"/>
            <a:ext cx="6163310" cy="1197610"/>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7200" b="1" i="0" u="none" strike="noStrike" kern="1200" cap="none" spc="600" normalizeH="0" baseline="0" noProof="1" dirty="0">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20"/>
            </p:custDataLst>
          </p:nvPr>
        </p:nvSpPr>
        <p:spPr/>
        <p:txBody>
          <a:bodyPr lIns="90000" tIns="46800" rIns="90000" bIns="46800">
            <a:normAutofit/>
          </a:bodyPr>
          <a:lstStyle>
            <a:lvl1pPr>
              <a:defRPr baseline="0">
                <a:latin typeface="Arial" panose="020B0604020202020204" pitchFamily="34" charset="0"/>
              </a:defRPr>
            </a:lvl1pPr>
          </a:lstStyle>
          <a:p>
            <a:fld id="{F11AFE76-74EA-447D-A865-D2B8DA6BDAED}" type="datetime1">
              <a:rPr lang="zh-CN" altLang="en-US" smtClean="0"/>
            </a:fld>
            <a:endParaRPr lang="zh-CN" altLang="en-US"/>
          </a:p>
        </p:txBody>
      </p:sp>
      <p:sp>
        <p:nvSpPr>
          <p:cNvPr id="4" name="页脚占位符 3"/>
          <p:cNvSpPr>
            <a:spLocks noGrp="1"/>
          </p:cNvSpPr>
          <p:nvPr>
            <p:ph type="ftr" sz="quarter" idx="11"/>
            <p:custDataLst>
              <p:tags r:id="rId21"/>
            </p:custDataLst>
          </p:nvPr>
        </p:nvSpPr>
        <p:spPr/>
        <p:txBody>
          <a:bodyPr lIns="90000" tIns="46800" rIns="90000" bIns="46800">
            <a:normAutofit/>
          </a:bodyPr>
          <a:lstStyle>
            <a:lvl1pPr>
              <a:defRPr baseline="0">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22"/>
            </p:custDataLst>
          </p:nvPr>
        </p:nvSpPr>
        <p:spPr/>
        <p:txBody>
          <a:bodyPr lIns="90000" tIns="46800" rIns="90000" bIns="46800">
            <a:normAutofit/>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grpSp>
        <p:nvGrpSpPr>
          <p:cNvPr id="3" name="组合 2"/>
          <p:cNvGrpSpPr/>
          <p:nvPr userDrawn="1">
            <p:custDataLst>
              <p:tags r:id="rId2"/>
            </p:custDataLst>
          </p:nvPr>
        </p:nvGrpSpPr>
        <p:grpSpPr>
          <a:xfrm>
            <a:off x="1" y="364490"/>
            <a:ext cx="11643945" cy="6493509"/>
            <a:chOff x="1" y="364490"/>
            <a:chExt cx="11643945" cy="6493509"/>
          </a:xfrm>
        </p:grpSpPr>
        <p:pic>
          <p:nvPicPr>
            <p:cNvPr id="6" name="图片 5" descr="f6043dcc74b4197d1ce4068abd875718"/>
            <p:cNvPicPr>
              <a:picLocks noChangeAspect="1"/>
            </p:cNvPicPr>
            <p:nvPr userDrawn="1">
              <p:custDataLst>
                <p:tags r:id="rId3"/>
              </p:custDataLst>
            </p:nvPr>
          </p:nvPicPr>
          <p:blipFill rotWithShape="1">
            <a:blip r:embed="rId4">
              <a:clrChange>
                <a:clrFrom>
                  <a:srgbClr val="D4E1EA">
                    <a:alpha val="100000"/>
                  </a:srgbClr>
                </a:clrFrom>
                <a:clrTo>
                  <a:srgbClr val="D4E1EA">
                    <a:alpha val="100000"/>
                    <a:alpha val="0"/>
                  </a:srgbClr>
                </a:clrTo>
              </a:clrChange>
            </a:blip>
            <a:srcRect t="-260"/>
            <a:stretch>
              <a:fillRect/>
            </a:stretch>
          </p:blipFill>
          <p:spPr>
            <a:xfrm>
              <a:off x="1" y="364490"/>
              <a:ext cx="935146" cy="1566947"/>
            </a:xfrm>
            <a:prstGeom prst="homePlate">
              <a:avLst/>
            </a:prstGeom>
          </p:spPr>
        </p:pic>
        <p:pic>
          <p:nvPicPr>
            <p:cNvPr id="7" name="图片 6" descr="f6043dcc74b4197d1ce4068abd875718"/>
            <p:cNvPicPr>
              <a:picLocks noChangeAspect="1"/>
            </p:cNvPicPr>
            <p:nvPr userDrawn="1">
              <p:custDataLst>
                <p:tags r:id="rId5"/>
              </p:custDataLst>
            </p:nvPr>
          </p:nvPicPr>
          <p:blipFill>
            <a:blip r:embed="rId6">
              <a:clrChange>
                <a:clrFrom>
                  <a:srgbClr val="D5E2EB">
                    <a:alpha val="100000"/>
                  </a:srgbClr>
                </a:clrFrom>
                <a:clrTo>
                  <a:srgbClr val="D5E2EB">
                    <a:alpha val="100000"/>
                    <a:alpha val="0"/>
                  </a:srgbClr>
                </a:clrTo>
              </a:clrChange>
            </a:blip>
            <a:srcRect/>
            <a:stretch>
              <a:fillRect/>
            </a:stretch>
          </p:blipFill>
          <p:spPr>
            <a:xfrm rot="10800000">
              <a:off x="10529167" y="5842478"/>
              <a:ext cx="1114779" cy="1015521"/>
            </a:xfrm>
            <a:prstGeom prst="rect">
              <a:avLst/>
            </a:prstGeom>
            <a:effectLst/>
          </p:spPr>
        </p:pic>
      </p:grpSp>
      <p:sp>
        <p:nvSpPr>
          <p:cNvPr id="2" name="标题 1"/>
          <p:cNvSpPr>
            <a:spLocks noGrp="1"/>
          </p:cNvSpPr>
          <p:nvPr>
            <p:ph type="title"/>
            <p:custDataLst>
              <p:tags r:id="rId7"/>
            </p:custDataLst>
          </p:nvPr>
        </p:nvSpPr>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8" name="日期占位符 7"/>
          <p:cNvSpPr>
            <a:spLocks noGrp="1"/>
          </p:cNvSpPr>
          <p:nvPr>
            <p:ph type="dt" sz="half" idx="10"/>
            <p:custDataLst>
              <p:tags r:id="rId8"/>
            </p:custDataLst>
          </p:nvPr>
        </p:nvSpPr>
        <p:spPr/>
        <p:txBody>
          <a:bodyPr/>
          <a:lstStyle/>
          <a:p>
            <a:fld id="{0BB26F1C-6006-46AC-A041-53FCDE383109}" type="datetime1">
              <a:rPr lang="zh-CN" altLang="en-US" smtClean="0"/>
            </a:fld>
            <a:endParaRPr lang="zh-CN" altLang="en-US"/>
          </a:p>
        </p:txBody>
      </p:sp>
      <p:sp>
        <p:nvSpPr>
          <p:cNvPr id="9" name="页脚占位符 8"/>
          <p:cNvSpPr>
            <a:spLocks noGrp="1"/>
          </p:cNvSpPr>
          <p:nvPr>
            <p:ph type="ftr" sz="quarter" idx="11"/>
            <p:custDataLst>
              <p:tags r:id="rId9"/>
            </p:custDataLst>
          </p:nvPr>
        </p:nvSpPr>
        <p:spPr/>
        <p:txBody>
          <a:bodyPr/>
          <a:lstStyle/>
          <a:p>
            <a:endParaRPr lang="zh-CN" altLang="en-US" dirty="0"/>
          </a:p>
        </p:txBody>
      </p:sp>
      <p:sp>
        <p:nvSpPr>
          <p:cNvPr id="10" name="灯片编号占位符 9"/>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f6043dcc74b4197d1ce4068abd875718"/>
          <p:cNvPicPr>
            <a:picLocks noChangeAspect="1"/>
          </p:cNvPicPr>
          <p:nvPr userDrawn="1">
            <p:custDataLst>
              <p:tags r:id="rId3"/>
            </p:custDataLst>
          </p:nvPr>
        </p:nvPicPr>
        <p:blipFill rotWithShape="1">
          <a:blip r:embed="rId4">
            <a:clrChange>
              <a:clrFrom>
                <a:srgbClr val="D4E1EA">
                  <a:alpha val="100000"/>
                </a:srgbClr>
              </a:clrFrom>
              <a:clrTo>
                <a:srgbClr val="D4E1EA">
                  <a:alpha val="100000"/>
                  <a:alpha val="0"/>
                </a:srgbClr>
              </a:clrTo>
            </a:clrChange>
          </a:blip>
          <a:srcRect/>
          <a:stretch>
            <a:fillRect/>
          </a:stretch>
        </p:blipFill>
        <p:spPr>
          <a:xfrm>
            <a:off x="0" y="4581331"/>
            <a:ext cx="1358705" cy="2276669"/>
          </a:xfrm>
          <a:prstGeom prst="homePlate">
            <a:avLst/>
          </a:prstGeom>
        </p:spPr>
      </p:pic>
      <p:sp>
        <p:nvSpPr>
          <p:cNvPr id="2" name="标题 1"/>
          <p:cNvSpPr>
            <a:spLocks noGrp="1"/>
          </p:cNvSpPr>
          <p:nvPr userDrawn="1">
            <p:ph type="title" hasCustomPrompt="1"/>
            <p:custDataLst>
              <p:tags r:id="rId5"/>
            </p:custDataLst>
          </p:nvPr>
        </p:nvSpPr>
        <p:spPr>
          <a:xfrm>
            <a:off x="1281600" y="1249200"/>
            <a:ext cx="9626400" cy="723600"/>
          </a:xfrm>
        </p:spPr>
        <p:txBody>
          <a:bodyPr anchor="ct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userDrawn="1">
            <p:ph sz="quarter" idx="13"/>
            <p:custDataLst>
              <p:tags r:id="rId6"/>
            </p:custDataLst>
          </p:nvPr>
        </p:nvSpPr>
        <p:spPr>
          <a:xfrm>
            <a:off x="1281113" y="2163600"/>
            <a:ext cx="9626600" cy="3445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userDrawn="1">
            <p:ph type="dt" sz="half" idx="10"/>
            <p:custDataLst>
              <p:tags r:id="rId7"/>
            </p:custDataLst>
          </p:nvPr>
        </p:nvSpPr>
        <p:spPr/>
        <p:txBody>
          <a:bodyPr/>
          <a:lstStyle/>
          <a:p>
            <a:fld id="{6059F204-C420-45A2-B5DA-F420CC026761}" type="datetime1">
              <a:rPr lang="zh-CN" altLang="en-US" smtClean="0"/>
            </a:fld>
            <a:endParaRPr lang="zh-CN" altLang="en-US"/>
          </a:p>
        </p:txBody>
      </p:sp>
      <p:sp>
        <p:nvSpPr>
          <p:cNvPr id="4" name="页脚占位符 3"/>
          <p:cNvSpPr>
            <a:spLocks noGrp="1"/>
          </p:cNvSpPr>
          <p:nvPr userDrawn="1">
            <p:ph type="ftr" sz="quarter" idx="11"/>
            <p:custDataLst>
              <p:tags r:id="rId8"/>
            </p:custDataLst>
          </p:nvPr>
        </p:nvSpPr>
        <p:spPr/>
        <p:txBody>
          <a:bodyPr/>
          <a:lstStyle/>
          <a:p>
            <a:endParaRPr lang="zh-CN" altLang="en-US" dirty="0"/>
          </a:p>
        </p:txBody>
      </p:sp>
      <p:sp>
        <p:nvSpPr>
          <p:cNvPr id="5" name="灯片编号占位符 4"/>
          <p:cNvSpPr>
            <a:spLocks noGrp="1"/>
          </p:cNvSpPr>
          <p:nvPr userDrawn="1">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1" name="组合 10"/>
          <p:cNvGrpSpPr/>
          <p:nvPr userDrawn="1">
            <p:custDataLst>
              <p:tags r:id="rId3"/>
            </p:custDataLst>
          </p:nvPr>
        </p:nvGrpSpPr>
        <p:grpSpPr>
          <a:xfrm>
            <a:off x="1" y="113212"/>
            <a:ext cx="12271475" cy="6744787"/>
            <a:chOff x="1" y="113212"/>
            <a:chExt cx="12271475" cy="6744787"/>
          </a:xfrm>
        </p:grpSpPr>
        <p:pic>
          <p:nvPicPr>
            <p:cNvPr id="12" name="图片 11" descr="f6043dcc74b4197d1ce4068abd875718"/>
            <p:cNvPicPr>
              <a:picLocks noChangeAspect="1"/>
            </p:cNvPicPr>
            <p:nvPr userDrawn="1">
              <p:custDataLst>
                <p:tags r:id="rId4"/>
              </p:custDataLst>
            </p:nvPr>
          </p:nvPicPr>
          <p:blipFill rotWithShape="1">
            <a:blip r:embed="rId5">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3" name="图片 12" descr="f6043dcc74b4197d1ce4068abd875718"/>
            <p:cNvPicPr>
              <a:picLocks noChangeAspect="1"/>
            </p:cNvPicPr>
            <p:nvPr>
              <p:custDataLst>
                <p:tags r:id="rId6"/>
              </p:custDataLst>
            </p:nvPr>
          </p:nvPicPr>
          <p:blipFill>
            <a:blip r:embed="rId7">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2" name="标题 1"/>
          <p:cNvSpPr>
            <a:spLocks noGrp="1"/>
          </p:cNvSpPr>
          <p:nvPr>
            <p:ph type="title" hasCustomPrompt="1"/>
            <p:custDataLst>
              <p:tags r:id="rId8"/>
            </p:custDataLst>
          </p:nvPr>
        </p:nvSpPr>
        <p:spPr>
          <a:xfrm>
            <a:off x="583200" y="770400"/>
            <a:ext cx="3960000" cy="882000"/>
          </a:xfrm>
        </p:spPr>
        <p:txBody>
          <a:bodyPr anchor="ct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9"/>
            </p:custDataLst>
          </p:nvPr>
        </p:nvSpPr>
        <p:spPr/>
        <p:txBody>
          <a:bodyPr/>
          <a:lstStyle/>
          <a:p>
            <a:fld id="{747E6A96-3559-435A-A43F-832A2BB3FC40}" type="datetime1">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586800" y="1764000"/>
            <a:ext cx="3956400" cy="4093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5101200" y="769938"/>
            <a:ext cx="6480000" cy="508793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组合 11"/>
          <p:cNvGrpSpPr/>
          <p:nvPr userDrawn="1">
            <p:custDataLst>
              <p:tags r:id="rId3"/>
            </p:custDataLst>
          </p:nvPr>
        </p:nvGrpSpPr>
        <p:grpSpPr>
          <a:xfrm>
            <a:off x="1" y="113212"/>
            <a:ext cx="12271475" cy="6744787"/>
            <a:chOff x="1" y="113212"/>
            <a:chExt cx="12271475" cy="6744787"/>
          </a:xfrm>
        </p:grpSpPr>
        <p:pic>
          <p:nvPicPr>
            <p:cNvPr id="13" name="图片 12" descr="f6043dcc74b4197d1ce4068abd875718"/>
            <p:cNvPicPr>
              <a:picLocks noChangeAspect="1"/>
            </p:cNvPicPr>
            <p:nvPr userDrawn="1">
              <p:custDataLst>
                <p:tags r:id="rId4"/>
              </p:custDataLst>
            </p:nvPr>
          </p:nvPicPr>
          <p:blipFill rotWithShape="1">
            <a:blip r:embed="rId5">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4" name="图片 13" descr="f6043dcc74b4197d1ce4068abd875718"/>
            <p:cNvPicPr>
              <a:picLocks noChangeAspect="1"/>
            </p:cNvPicPr>
            <p:nvPr>
              <p:custDataLst>
                <p:tags r:id="rId6"/>
              </p:custDataLst>
            </p:nvPr>
          </p:nvPicPr>
          <p:blipFill>
            <a:blip r:embed="rId7">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2" name="标题 1"/>
          <p:cNvSpPr>
            <a:spLocks noGrp="1"/>
          </p:cNvSpPr>
          <p:nvPr>
            <p:ph type="title"/>
            <p:custDataLst>
              <p:tags r:id="rId8"/>
            </p:custDataLst>
          </p:nvPr>
        </p:nvSpPr>
        <p:spPr>
          <a:xfrm>
            <a:off x="612000" y="781200"/>
            <a:ext cx="10976400" cy="626400"/>
          </a:xfrm>
        </p:spPr>
        <p:txBody>
          <a:bodyPr anchor="ctr"/>
          <a:lstStyle>
            <a:lvl1pPr algn="ct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p:txBody>
          <a:bodyPr/>
          <a:lstStyle/>
          <a:p>
            <a:fld id="{12CF7F6A-11B5-48CD-B7DB-7ECECF77913E}" type="datetime1">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a:lstStyle>
            <a:lvl1pPr algn="ct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0" name="组合 9"/>
          <p:cNvGrpSpPr/>
          <p:nvPr userDrawn="1">
            <p:custDataLst>
              <p:tags r:id="rId3"/>
            </p:custDataLst>
          </p:nvPr>
        </p:nvGrpSpPr>
        <p:grpSpPr>
          <a:xfrm>
            <a:off x="1" y="113212"/>
            <a:ext cx="12271475" cy="6744787"/>
            <a:chOff x="1" y="113212"/>
            <a:chExt cx="12271475" cy="6744787"/>
          </a:xfrm>
        </p:grpSpPr>
        <p:pic>
          <p:nvPicPr>
            <p:cNvPr id="11" name="图片 10" descr="f6043dcc74b4197d1ce4068abd875718"/>
            <p:cNvPicPr>
              <a:picLocks noChangeAspect="1"/>
            </p:cNvPicPr>
            <p:nvPr userDrawn="1">
              <p:custDataLst>
                <p:tags r:id="rId4"/>
              </p:custDataLst>
            </p:nvPr>
          </p:nvPicPr>
          <p:blipFill rotWithShape="1">
            <a:blip r:embed="rId5">
              <a:clrChange>
                <a:clrFrom>
                  <a:srgbClr val="D4E1EA">
                    <a:alpha val="100000"/>
                  </a:srgbClr>
                </a:clrFrom>
                <a:clrTo>
                  <a:srgbClr val="D4E1EA">
                    <a:alpha val="100000"/>
                    <a:alpha val="0"/>
                  </a:srgbClr>
                </a:clrTo>
              </a:clrChange>
            </a:blip>
            <a:srcRect t="-260"/>
            <a:stretch>
              <a:fillRect/>
            </a:stretch>
          </p:blipFill>
          <p:spPr>
            <a:xfrm>
              <a:off x="1" y="113212"/>
              <a:ext cx="1085108" cy="1818226"/>
            </a:xfrm>
            <a:prstGeom prst="homePlate">
              <a:avLst/>
            </a:prstGeom>
          </p:spPr>
        </p:pic>
        <p:pic>
          <p:nvPicPr>
            <p:cNvPr id="12" name="图片 11" descr="f6043dcc74b4197d1ce4068abd875718"/>
            <p:cNvPicPr>
              <a:picLocks noChangeAspect="1"/>
            </p:cNvPicPr>
            <p:nvPr>
              <p:custDataLst>
                <p:tags r:id="rId6"/>
              </p:custDataLst>
            </p:nvPr>
          </p:nvPicPr>
          <p:blipFill>
            <a:blip r:embed="rId7">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grpSp>
      <p:sp>
        <p:nvSpPr>
          <p:cNvPr id="2" name="标题 1"/>
          <p:cNvSpPr>
            <a:spLocks noGrp="1"/>
          </p:cNvSpPr>
          <p:nvPr>
            <p:ph type="title"/>
            <p:custDataLst>
              <p:tags r:id="rId8"/>
            </p:custDataLst>
          </p:nvPr>
        </p:nvSpPr>
        <p:spPr>
          <a:xfrm>
            <a:off x="604800" y="669600"/>
            <a:ext cx="10976400" cy="565200"/>
          </a:xfrm>
        </p:spPr>
        <p:txBody>
          <a:bodyPr anchor="ctr"/>
          <a:lstStyle>
            <a:lvl1pPr algn="ct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p>
            <a:fld id="{3F413F67-07F8-4DAD-8CB4-A5F93F206A8D}" type="datetime1">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604837" y="1681200"/>
            <a:ext cx="10990800" cy="3211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3"/>
            </p:custDataLst>
          </p:nvPr>
        </p:nvSpPr>
        <p:spPr>
          <a:xfrm>
            <a:off x="594000" y="5180400"/>
            <a:ext cx="11001600" cy="10116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85000"/>
                  <a:lumOff val="15000"/>
                </a:schemeClr>
              </a:solidFill>
              <a:sym typeface="+mn-ea"/>
            </a:endParaRPr>
          </a:p>
        </p:txBody>
      </p:sp>
      <p:pic>
        <p:nvPicPr>
          <p:cNvPr id="17" name="图片 16" descr="f6043dcc74b4197d1ce4068abd875718"/>
          <p:cNvPicPr>
            <a:picLocks noChangeAspect="1"/>
          </p:cNvPicPr>
          <p:nvPr>
            <p:custDataLst>
              <p:tags r:id="rId3"/>
            </p:custDataLst>
          </p:nvPr>
        </p:nvPicPr>
        <p:blipFill>
          <a:blip r:embed="rId4">
            <a:clrChange>
              <a:clrFrom>
                <a:srgbClr val="D5E2EB">
                  <a:alpha val="100000"/>
                </a:srgbClr>
              </a:clrFrom>
              <a:clrTo>
                <a:srgbClr val="D5E2EB">
                  <a:alpha val="100000"/>
                  <a:alpha val="0"/>
                </a:srgbClr>
              </a:clrTo>
            </a:clrChange>
          </a:blip>
          <a:srcRect/>
          <a:stretch>
            <a:fillRect/>
          </a:stretch>
        </p:blipFill>
        <p:spPr>
          <a:xfrm rot="10800000">
            <a:off x="11156697" y="5842478"/>
            <a:ext cx="1114779" cy="1015521"/>
          </a:xfrm>
          <a:prstGeom prst="rect">
            <a:avLst/>
          </a:prstGeom>
          <a:effectLst/>
        </p:spPr>
      </p:pic>
      <p:sp>
        <p:nvSpPr>
          <p:cNvPr id="2" name="标题 1"/>
          <p:cNvSpPr>
            <a:spLocks noGrp="1"/>
          </p:cNvSpPr>
          <p:nvPr>
            <p:ph type="title"/>
            <p:custDataLst>
              <p:tags r:id="rId5"/>
            </p:custDataLst>
          </p:nvPr>
        </p:nvSpPr>
        <p:spPr>
          <a:xfrm>
            <a:off x="579600" y="237600"/>
            <a:ext cx="11037600" cy="441964"/>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4FD7C282-7317-4800-8679-A2450CEDD155}" type="datetime1">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9" name="组合 8"/>
          <p:cNvGrpSpPr/>
          <p:nvPr userDrawn="1">
            <p:custDataLst>
              <p:tags r:id="rId3"/>
            </p:custDataLst>
          </p:nvPr>
        </p:nvGrpSpPr>
        <p:grpSpPr>
          <a:xfrm>
            <a:off x="1" y="113211"/>
            <a:ext cx="12459299" cy="6744788"/>
            <a:chOff x="1" y="113211"/>
            <a:chExt cx="12459299" cy="6744788"/>
          </a:xfrm>
        </p:grpSpPr>
        <p:pic>
          <p:nvPicPr>
            <p:cNvPr id="11" name="图片 10" descr="f6043dcc74b4197d1ce4068abd875718"/>
            <p:cNvPicPr>
              <a:picLocks noChangeAspect="1"/>
            </p:cNvPicPr>
            <p:nvPr userDrawn="1">
              <p:custDataLst>
                <p:tags r:id="rId4"/>
              </p:custDataLst>
            </p:nvPr>
          </p:nvPicPr>
          <p:blipFill rotWithShape="1">
            <a:blip r:embed="rId5">
              <a:clrChange>
                <a:clrFrom>
                  <a:srgbClr val="D4E1EA">
                    <a:alpha val="100000"/>
                  </a:srgbClr>
                </a:clrFrom>
                <a:clrTo>
                  <a:srgbClr val="D4E1EA">
                    <a:alpha val="100000"/>
                    <a:alpha val="0"/>
                  </a:srgbClr>
                </a:clrTo>
              </a:clrChange>
            </a:blip>
            <a:srcRect t="-260"/>
            <a:stretch>
              <a:fillRect/>
            </a:stretch>
          </p:blipFill>
          <p:spPr>
            <a:xfrm>
              <a:off x="1" y="113211"/>
              <a:ext cx="1870840" cy="3134813"/>
            </a:xfrm>
            <a:prstGeom prst="homePlate">
              <a:avLst/>
            </a:prstGeom>
          </p:spPr>
        </p:pic>
        <p:pic>
          <p:nvPicPr>
            <p:cNvPr id="12" name="图片 11" descr="f6043dcc74b4197d1ce4068abd875718"/>
            <p:cNvPicPr>
              <a:picLocks noChangeAspect="1"/>
            </p:cNvPicPr>
            <p:nvPr>
              <p:custDataLst>
                <p:tags r:id="rId6"/>
              </p:custDataLst>
            </p:nvPr>
          </p:nvPicPr>
          <p:blipFill>
            <a:blip r:embed="rId7">
              <a:clrChange>
                <a:clrFrom>
                  <a:srgbClr val="D5E2EB">
                    <a:alpha val="100000"/>
                  </a:srgbClr>
                </a:clrFrom>
                <a:clrTo>
                  <a:srgbClr val="D5E2EB">
                    <a:alpha val="100000"/>
                    <a:alpha val="0"/>
                  </a:srgbClr>
                </a:clrTo>
              </a:clrChange>
            </a:blip>
            <a:srcRect/>
            <a:stretch>
              <a:fillRect/>
            </a:stretch>
          </p:blipFill>
          <p:spPr>
            <a:xfrm rot="10800000">
              <a:off x="10998180" y="5526975"/>
              <a:ext cx="1461120" cy="1331024"/>
            </a:xfrm>
            <a:prstGeom prst="rect">
              <a:avLst/>
            </a:prstGeom>
            <a:effectLst/>
          </p:spPr>
        </p:pic>
      </p:grpSp>
      <p:sp>
        <p:nvSpPr>
          <p:cNvPr id="2" name="标题 1"/>
          <p:cNvSpPr>
            <a:spLocks noGrp="1"/>
          </p:cNvSpPr>
          <p:nvPr>
            <p:ph type="title" hasCustomPrompt="1"/>
            <p:custDataLst>
              <p:tags r:id="rId8"/>
            </p:custDataLst>
          </p:nvPr>
        </p:nvSpPr>
        <p:spPr>
          <a:xfrm>
            <a:off x="1522800" y="1339200"/>
            <a:ext cx="9144000" cy="2386800"/>
          </a:xfrm>
        </p:spPr>
        <p:txBody>
          <a:bodyPr anchor="b"/>
          <a:lstStyle>
            <a:lvl1pPr algn="ctr">
              <a:defRPr sz="60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9"/>
            </p:custDataLst>
          </p:nvPr>
        </p:nvSpPr>
        <p:spPr/>
        <p:txBody>
          <a:bodyPr/>
          <a:lstStyle/>
          <a:p>
            <a:fld id="{53DEB6F6-398B-499F-8B4C-EBBA5D99CA36}" type="datetime1">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1522413" y="3862800"/>
            <a:ext cx="9144000" cy="1656000"/>
          </a:xfrm>
        </p:spPr>
        <p:txBody>
          <a:bodyPr/>
          <a:lstStyle>
            <a:lvl1pPr algn="ct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hasCustomPrompt="1"/>
            <p:custDataLst>
              <p:tags r:id="rId3"/>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255.xml"/><Relationship Id="rId23" Type="http://schemas.openxmlformats.org/officeDocument/2006/relationships/tags" Target="../tags/tag254.xml"/><Relationship Id="rId22" Type="http://schemas.openxmlformats.org/officeDocument/2006/relationships/tags" Target="../tags/tag253.xml"/><Relationship Id="rId21" Type="http://schemas.openxmlformats.org/officeDocument/2006/relationships/tags" Target="../tags/tag252.xml"/><Relationship Id="rId20" Type="http://schemas.openxmlformats.org/officeDocument/2006/relationships/tags" Target="../tags/tag251.xml"/><Relationship Id="rId2" Type="http://schemas.openxmlformats.org/officeDocument/2006/relationships/slideLayout" Target="../slideLayouts/slideLayout13.xml"/><Relationship Id="rId19" Type="http://schemas.openxmlformats.org/officeDocument/2006/relationships/tags" Target="../tags/tag25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0000" tIns="46800" rIns="90000" bIns="46800" rtlCol="0" anchor="ctr">
            <a:normAutofit/>
          </a:bodyPr>
          <a:lstStyle>
            <a:lvl1pPr algn="l">
              <a:defRPr sz="1200" baseline="0">
                <a:solidFill>
                  <a:schemeClr val="bg1">
                    <a:lumMod val="50000"/>
                  </a:schemeClr>
                </a:solidFill>
                <a:latin typeface="Arial" panose="020B0604020202020204" pitchFamily="34" charset="0"/>
                <a:ea typeface="微软雅黑" panose="020B0503020204020204" pitchFamily="34" charset="-122"/>
              </a:defRPr>
            </a:lvl1pPr>
          </a:lstStyle>
          <a:p>
            <a:fld id="{EE84A978-35D6-4B53-910D-18CEBE72B823}" type="datetime1">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0000" tIns="46800" rIns="90000" bIns="46800" rtlCol="0" anchor="ctr">
            <a:normAutofit/>
          </a:bodyPr>
          <a:lstStyle>
            <a:lvl1pPr algn="ctr">
              <a:defRPr sz="1200" baseline="0">
                <a:solidFill>
                  <a:schemeClr val="bg1">
                    <a:lumMod val="50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0000" tIns="46800" rIns="90000" bIns="46800" rtlCol="0" anchor="ctr">
            <a:normAutofit/>
          </a:bodyPr>
          <a:lstStyle>
            <a:lvl1pPr algn="r">
              <a:defRPr sz="1200" baseline="0">
                <a:solidFill>
                  <a:schemeClr val="bg1">
                    <a:lumMod val="50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6.xml"/><Relationship Id="rId2" Type="http://schemas.openxmlformats.org/officeDocument/2006/relationships/image" Target="../media/image40.png"/><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59.png"/><Relationship Id="rId1" Type="http://schemas.openxmlformats.org/officeDocument/2006/relationships/image" Target="../media/image5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hyperlink" Target="http://www.so.com/s?q=%E7%88%B1%E5%9B%A0%E6%96%AF%E5%9D%A6&amp;ie=utf-8&amp;src=wenda_link" TargetMode="External"/><Relationship Id="rId4" Type="http://schemas.openxmlformats.org/officeDocument/2006/relationships/hyperlink" Target="http://www.so.com/s?q=%E5%BE%B7%E5%B8%83%E7%BD%97%E6%84%8F&amp;ie=utf-8&amp;src=wenda_link" TargetMode="External"/><Relationship Id="rId3" Type="http://schemas.openxmlformats.org/officeDocument/2006/relationships/hyperlink" Target="http://www.so.com/s?q=%E5%A4%A9%E7%84%B6%E6%94%BE%E5%B0%84%E6%80%A7&amp;ie=utf-8&amp;src=wenda_link" TargetMode="External"/><Relationship Id="rId2" Type="http://schemas.openxmlformats.org/officeDocument/2006/relationships/hyperlink" Target="http://www.so.com/s?q=%E5%85%89%E8%B0%B1%E7%BA%BF&amp;ie=utf-8&amp;src=wenda_link" TargetMode="External"/><Relationship Id="rId1" Type="http://schemas.openxmlformats.org/officeDocument/2006/relationships/hyperlink" Target="http://www.so.com/s?q=X%E5%B0%84%E7%BA%BF&amp;ie=utf-8&amp;src=wenda_link"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http://www.icourses.cn/oc/" TargetMode="External"/></Relationships>
</file>

<file path=ppt/slides/_rels/slide32.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0" Type="http://schemas.openxmlformats.org/officeDocument/2006/relationships/notesSlide" Target="../notesSlides/notesSlide28.xml"/><Relationship Id="rId2" Type="http://schemas.openxmlformats.org/officeDocument/2006/relationships/tags" Target="../tags/tag257.xml"/><Relationship Id="rId19" Type="http://schemas.openxmlformats.org/officeDocument/2006/relationships/slideLayout" Target="../slideLayouts/slideLayout7.xml"/><Relationship Id="rId18" Type="http://schemas.openxmlformats.org/officeDocument/2006/relationships/tags" Target="../tags/tag272.xml"/><Relationship Id="rId17" Type="http://schemas.openxmlformats.org/officeDocument/2006/relationships/image" Target="../media/image72.png"/><Relationship Id="rId16" Type="http://schemas.openxmlformats.org/officeDocument/2006/relationships/tags" Target="../tags/tag271.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tags" Target="../tags/tag256.xml"/></Relationships>
</file>

<file path=ppt/slides/_rels/slide33.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1" Type="http://schemas.openxmlformats.org/officeDocument/2006/relationships/slideLayout" Target="../slideLayouts/slideLayout7.xml"/><Relationship Id="rId20" Type="http://schemas.openxmlformats.org/officeDocument/2006/relationships/tags" Target="../tags/tag291.xml"/><Relationship Id="rId2" Type="http://schemas.openxmlformats.org/officeDocument/2006/relationships/tags" Target="../tags/tag274.xml"/><Relationship Id="rId19" Type="http://schemas.openxmlformats.org/officeDocument/2006/relationships/image" Target="../media/image72.png"/><Relationship Id="rId18" Type="http://schemas.openxmlformats.org/officeDocument/2006/relationships/tags" Target="../tags/tag290.xml"/><Relationship Id="rId17" Type="http://schemas.openxmlformats.org/officeDocument/2006/relationships/tags" Target="../tags/tag289.xml"/><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tags" Target="../tags/tag273.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2.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27.wmf"/><Relationship Id="rId2" Type="http://schemas.openxmlformats.org/officeDocument/2006/relationships/oleObject" Target="../embeddings/oleObject1.bin"/><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1411394" y="1555614"/>
            <a:ext cx="9369777" cy="2011574"/>
          </a:xfrm>
        </p:spPr>
        <p:txBody>
          <a:bodyPr vert="horz" wrap="square" lIns="91440" tIns="45720" rIns="91440" bIns="45720" numCol="1" anchor="ctr" anchorCtr="0" compatLnSpc="1">
            <a:normAutofit/>
          </a:bodyPr>
          <a:lstStyle/>
          <a:p>
            <a:pPr lvl="0" algn="ctr" fontAlgn="base">
              <a:spcAft>
                <a:spcPct val="0"/>
              </a:spcAft>
              <a:defRPr/>
            </a:pPr>
            <a:r>
              <a:rPr kumimoji="0" lang="en-US" altLang="zh-CN" sz="4800" i="0" u="none" strike="noStrike" kern="0" cap="none" spc="0" normalizeH="0" baseline="0" noProof="0" dirty="0">
                <a:ln>
                  <a:noFill/>
                </a:ln>
                <a:solidFill>
                  <a:schemeClr val="accent1">
                    <a:lumMod val="50000"/>
                  </a:schemeClr>
                </a:solidFill>
                <a:effectLst>
                  <a:outerShdw blurRad="38100" dist="38100" dir="2700000" algn="tl">
                    <a:srgbClr val="C0C0C0"/>
                  </a:outerShdw>
                </a:effectLst>
                <a:uLnTx/>
                <a:uFillTx/>
                <a:latin typeface="+mj-lt"/>
                <a:ea typeface="楷体_GB2312" pitchFamily="49" charset="-122"/>
                <a:cs typeface="+mj-cs"/>
              </a:rPr>
              <a:t> </a:t>
            </a:r>
            <a:r>
              <a:rPr kumimoji="0" lang="zh-CN" altLang="en-US" sz="4800" i="0" u="none" strike="noStrike" kern="0" cap="none" spc="0" normalizeH="0" baseline="0" noProof="0" dirty="0">
                <a:ln>
                  <a:noFill/>
                </a:ln>
                <a:solidFill>
                  <a:schemeClr val="accent1">
                    <a:lumMod val="50000"/>
                  </a:schemeClr>
                </a:solidFill>
                <a:effectLst>
                  <a:outerShdw blurRad="38100" dist="38100" dir="2700000" algn="tl">
                    <a:srgbClr val="C0C0C0"/>
                  </a:outerShdw>
                </a:effectLst>
                <a:uLnTx/>
                <a:uFillTx/>
                <a:latin typeface="+mj-lt"/>
                <a:ea typeface="楷体_GB2312" pitchFamily="49" charset="-122"/>
                <a:cs typeface="+mj-cs"/>
              </a:rPr>
              <a:t>从疫情中学到的大学物理实验（绪论）</a:t>
            </a:r>
            <a:endParaRPr kumimoji="0" lang="en-US" altLang="zh-CN" sz="4800" i="0" u="none" strike="noStrike" kern="0" cap="none" spc="0" normalizeH="0" baseline="0" noProof="0" dirty="0">
              <a:ln>
                <a:noFill/>
              </a:ln>
              <a:solidFill>
                <a:schemeClr val="accent1">
                  <a:lumMod val="50000"/>
                </a:schemeClr>
              </a:solidFill>
              <a:effectLst>
                <a:outerShdw blurRad="38100" dist="38100" dir="2700000" algn="tl">
                  <a:srgbClr val="C0C0C0"/>
                </a:outerShdw>
              </a:effectLst>
              <a:uLnTx/>
              <a:uFillTx/>
              <a:latin typeface="+mj-lt"/>
              <a:ea typeface="楷体_GB2312" pitchFamily="49" charset="-122"/>
              <a:cs typeface="+mj-cs"/>
            </a:endParaRPr>
          </a:p>
        </p:txBody>
      </p:sp>
      <p:pic>
        <p:nvPicPr>
          <p:cNvPr id="4098" name="Picture 3" descr="Fen_Head04"/>
          <p:cNvPicPr>
            <a:picLocks noChangeAspect="1"/>
          </p:cNvPicPr>
          <p:nvPr/>
        </p:nvPicPr>
        <p:blipFill>
          <a:blip r:embed="rId1"/>
          <a:stretch>
            <a:fillRect/>
          </a:stretch>
        </p:blipFill>
        <p:spPr>
          <a:xfrm>
            <a:off x="1151467" y="-1"/>
            <a:ext cx="9516533" cy="1772785"/>
          </a:xfrm>
          <a:prstGeom prst="rect">
            <a:avLst/>
          </a:prstGeom>
          <a:noFill/>
          <a:ln w="9525">
            <a:noFill/>
          </a:ln>
        </p:spPr>
      </p:pic>
      <p:sp>
        <p:nvSpPr>
          <p:cNvPr id="3076" name="Rectangle 4"/>
          <p:cNvSpPr>
            <a:spLocks noChangeArrowheads="1"/>
          </p:cNvSpPr>
          <p:nvPr/>
        </p:nvSpPr>
        <p:spPr bwMode="auto">
          <a:xfrm>
            <a:off x="3357245" y="3312795"/>
            <a:ext cx="5478145" cy="632460"/>
          </a:xfrm>
          <a:prstGeom prst="rect">
            <a:avLst/>
          </a:prstGeom>
          <a:noFill/>
          <a:ln w="9525">
            <a:noFill/>
            <a:miter lim="800000"/>
          </a:ln>
          <a:effectLst/>
        </p:spPr>
        <p:txBody>
          <a:bodyPr wrap="square">
            <a:spAutoFit/>
          </a:bodyPr>
          <a:lstStyle/>
          <a:p>
            <a:pPr marL="0" marR="0" lvl="0" indent="0" algn="ctr"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华文楷体" panose="02010600040101010101" charset="-122"/>
                <a:ea typeface="华文楷体" panose="02010600040101010101" charset="-122"/>
                <a:cs typeface="华文楷体" panose="02010600040101010101" charset="-122"/>
              </a:rPr>
              <a:t> </a:t>
            </a:r>
            <a:r>
              <a:rPr kumimoji="0" lang="zh-CN"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华文楷体" panose="02010600040101010101" charset="-122"/>
                <a:ea typeface="华文楷体" panose="02010600040101010101" charset="-122"/>
                <a:cs typeface="华文楷体" panose="02010600040101010101" charset="-122"/>
              </a:rPr>
              <a:t>河南大学       魏 凌     </a:t>
            </a:r>
            <a:r>
              <a:rPr kumimoji="0" lang="zh-CN"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华文楷体" panose="02010600040101010101" charset="-122"/>
                <a:ea typeface="华文楷体" panose="02010600040101010101" charset="-122"/>
                <a:cs typeface="华文楷体" panose="02010600040101010101" charset="-122"/>
              </a:rPr>
              <a:t>刘平安 </a:t>
            </a:r>
            <a:endParaRPr kumimoji="0" lang="zh-CN"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华文楷体" panose="02010600040101010101" charset="-122"/>
              <a:ea typeface="华文楷体" panose="02010600040101010101" charset="-122"/>
              <a:cs typeface="华文楷体" panose="02010600040101010101" charset="-122"/>
            </a:endParaRP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t="40453"/>
          <a:stretch>
            <a:fillRect/>
          </a:stretch>
        </p:blipFill>
        <p:spPr>
          <a:xfrm>
            <a:off x="297815" y="4091305"/>
            <a:ext cx="11595735" cy="2907030"/>
          </a:xfrm>
          <a:prstGeom prst="rect">
            <a:avLst/>
          </a:prstGeom>
        </p:spPr>
      </p:pic>
      <p:sp>
        <p:nvSpPr>
          <p:cNvPr id="7" name="Rectangle 4"/>
          <p:cNvSpPr>
            <a:spLocks noChangeArrowheads="1"/>
          </p:cNvSpPr>
          <p:nvPr/>
        </p:nvSpPr>
        <p:spPr bwMode="auto">
          <a:xfrm>
            <a:off x="9866417" y="6365996"/>
            <a:ext cx="2325583" cy="632460"/>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楷体" panose="02010600040101010101" charset="-122"/>
                <a:ea typeface="华文楷体" panose="02010600040101010101" charset="-122"/>
                <a:cs typeface="华文楷体" panose="02010600040101010101" charset="-122"/>
              </a:rPr>
              <a:t>2020</a:t>
            </a:r>
            <a:r>
              <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楷体" panose="02010600040101010101" charset="-122"/>
                <a:ea typeface="华文楷体" panose="02010600040101010101" charset="-122"/>
                <a:cs typeface="华文楷体" panose="02010600040101010101" charset="-122"/>
              </a:rPr>
              <a:t>年</a:t>
            </a:r>
            <a:r>
              <a:rPr lang="en-US" altLang="zh-CN" sz="3200" b="1" dirty="0">
                <a:solidFill>
                  <a:srgbClr val="FF0000"/>
                </a:solidFill>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rPr>
              <a:t>2</a:t>
            </a:r>
            <a:r>
              <a:rPr lang="zh-CN" altLang="en-US" sz="3200" b="1" dirty="0">
                <a:solidFill>
                  <a:srgbClr val="FF0000"/>
                </a:solidFill>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rPr>
              <a:t>月</a:t>
            </a:r>
            <a:endPar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华文楷体" panose="02010600040101010101" charset="-122"/>
              <a:ea typeface="华文楷体" panose="02010600040101010101" charset="-122"/>
              <a:cs typeface="华文楷体" panose="02010600040101010101" charset="-122"/>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dirty="0"/>
              <a:t>新冠病毒的攻击目标</a:t>
            </a:r>
            <a:r>
              <a:rPr lang="en-US" altLang="zh-CN" dirty="0"/>
              <a:t>——</a:t>
            </a:r>
            <a:r>
              <a:rPr lang="zh-CN" altLang="en-US" dirty="0"/>
              <a:t>肺泡及其</a:t>
            </a:r>
            <a:r>
              <a:rPr lang="zh-CN" altLang="en-US" dirty="0" smtClean="0"/>
              <a:t>表面张力</a:t>
            </a:r>
            <a:endParaRPr lang="zh-CN" altLang="en-US" dirty="0"/>
          </a:p>
        </p:txBody>
      </p:sp>
      <p:sp>
        <p:nvSpPr>
          <p:cNvPr id="5" name="文本占位符 4"/>
          <p:cNvSpPr>
            <a:spLocks noGrp="1"/>
          </p:cNvSpPr>
          <p:nvPr>
            <p:ph type="body" idx="1"/>
          </p:nvPr>
        </p:nvSpPr>
        <p:spPr/>
        <p:txBody>
          <a:bodyPr/>
          <a:lstStyle/>
          <a:p>
            <a:r>
              <a:rPr lang="zh-CN" altLang="en-US" sz="2400"/>
              <a:t>相关实验项目</a:t>
            </a:r>
            <a:r>
              <a:rPr lang="en-US" altLang="zh-CN" sz="2400"/>
              <a:t>——</a:t>
            </a:r>
            <a:r>
              <a:rPr lang="zh-CN" altLang="en-US" sz="2400"/>
              <a:t>液体表面张力系数的测量</a:t>
            </a:r>
            <a:endParaRPr lang="zh-CN" altLang="en-US" sz="2400"/>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内容占位符 6"/>
          <p:cNvPicPr>
            <a:picLocks noGrp="1" noChangeAspect="1"/>
          </p:cNvPicPr>
          <p:nvPr>
            <p:ph idx="1"/>
          </p:nvPr>
        </p:nvPicPr>
        <p:blipFill>
          <a:blip r:embed="rId1"/>
          <a:stretch>
            <a:fillRect/>
          </a:stretch>
        </p:blipFill>
        <p:spPr>
          <a:xfrm>
            <a:off x="7165340" y="1313815"/>
            <a:ext cx="5026660" cy="5224145"/>
          </a:xfrm>
          <a:prstGeom prst="rect">
            <a:avLst/>
          </a:prstGeom>
        </p:spPr>
      </p:pic>
      <p:pic>
        <p:nvPicPr>
          <p:cNvPr id="4" name="图片 3"/>
          <p:cNvPicPr>
            <a:picLocks noChangeAspect="1"/>
          </p:cNvPicPr>
          <p:nvPr/>
        </p:nvPicPr>
        <p:blipFill>
          <a:blip r:embed="rId2"/>
          <a:stretch>
            <a:fillRect/>
          </a:stretch>
        </p:blipFill>
        <p:spPr>
          <a:xfrm>
            <a:off x="0" y="1087755"/>
            <a:ext cx="7259955" cy="5173980"/>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090545" y="-40005"/>
            <a:ext cx="2701290" cy="3547110"/>
          </a:xfrm>
          <a:prstGeom prst="rect">
            <a:avLst/>
          </a:prstGeom>
        </p:spPr>
      </p:pic>
      <p:pic>
        <p:nvPicPr>
          <p:cNvPr id="6" name="图片 5"/>
          <p:cNvPicPr>
            <a:picLocks noChangeAspect="1"/>
          </p:cNvPicPr>
          <p:nvPr/>
        </p:nvPicPr>
        <p:blipFill>
          <a:blip r:embed="rId2"/>
          <a:stretch>
            <a:fillRect/>
          </a:stretch>
        </p:blipFill>
        <p:spPr>
          <a:xfrm>
            <a:off x="1137765" y="3507175"/>
            <a:ext cx="4823444" cy="3219171"/>
          </a:xfrm>
          <a:prstGeom prst="rect">
            <a:avLst/>
          </a:prstGeom>
        </p:spPr>
      </p:pic>
      <p:pic>
        <p:nvPicPr>
          <p:cNvPr id="9" name="图片 8"/>
          <p:cNvPicPr>
            <a:picLocks noChangeAspect="1"/>
          </p:cNvPicPr>
          <p:nvPr/>
        </p:nvPicPr>
        <p:blipFill>
          <a:blip r:embed="rId3"/>
          <a:stretch>
            <a:fillRect/>
          </a:stretch>
        </p:blipFill>
        <p:spPr>
          <a:xfrm>
            <a:off x="6474460" y="-39370"/>
            <a:ext cx="5513705" cy="7104380"/>
          </a:xfrm>
          <a:prstGeom prst="rect">
            <a:avLst/>
          </a:prstGeom>
        </p:spPr>
      </p:pic>
      <p:sp>
        <p:nvSpPr>
          <p:cNvPr id="2" name="标题 1"/>
          <p:cNvSpPr>
            <a:spLocks noGrp="1"/>
          </p:cNvSpPr>
          <p:nvPr>
            <p:ph type="title"/>
          </p:nvPr>
        </p:nvSpPr>
        <p:spPr>
          <a:xfrm>
            <a:off x="457835" y="495300"/>
            <a:ext cx="3584575" cy="705485"/>
          </a:xfrm>
        </p:spPr>
        <p:txBody>
          <a:bodyPr>
            <a:normAutofit fontScale="90000"/>
          </a:bodyPr>
          <a:lstStyle/>
          <a:p>
            <a:r>
              <a:rPr lang="zh-CN" altLang="en-US"/>
              <a:t>肺是如何工作的</a:t>
            </a:r>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5662" y="85399"/>
            <a:ext cx="10969200" cy="705600"/>
          </a:xfrm>
        </p:spPr>
        <p:txBody>
          <a:bodyPr/>
          <a:lstStyle/>
          <a:p>
            <a:r>
              <a:rPr lang="zh-CN" altLang="en-US" dirty="0"/>
              <a:t>肺泡的表面张力</a:t>
            </a:r>
            <a:endParaRPr lang="zh-CN" altLang="en-US" dirty="0"/>
          </a:p>
        </p:txBody>
      </p:sp>
      <p:grpSp>
        <p:nvGrpSpPr>
          <p:cNvPr id="6" name="组合 5"/>
          <p:cNvGrpSpPr/>
          <p:nvPr/>
        </p:nvGrpSpPr>
        <p:grpSpPr>
          <a:xfrm>
            <a:off x="5537051" y="1212457"/>
            <a:ext cx="5025441" cy="5645543"/>
            <a:chOff x="3617055" y="1416908"/>
            <a:chExt cx="5108714" cy="5097668"/>
          </a:xfrm>
        </p:grpSpPr>
        <p:pic>
          <p:nvPicPr>
            <p:cNvPr id="4" name="图片 3"/>
            <p:cNvPicPr>
              <a:picLocks noChangeAspect="1"/>
            </p:cNvPicPr>
            <p:nvPr/>
          </p:nvPicPr>
          <p:blipFill>
            <a:blip r:embed="rId1"/>
            <a:stretch>
              <a:fillRect/>
            </a:stretch>
          </p:blipFill>
          <p:spPr>
            <a:xfrm>
              <a:off x="3617055" y="1416908"/>
              <a:ext cx="5108714" cy="2535323"/>
            </a:xfrm>
            <a:prstGeom prst="rect">
              <a:avLst/>
            </a:prstGeom>
          </p:spPr>
        </p:pic>
        <p:pic>
          <p:nvPicPr>
            <p:cNvPr id="5" name="图片 4"/>
            <p:cNvPicPr>
              <a:picLocks noChangeAspect="1"/>
            </p:cNvPicPr>
            <p:nvPr/>
          </p:nvPicPr>
          <p:blipFill>
            <a:blip r:embed="rId2"/>
            <a:stretch>
              <a:fillRect/>
            </a:stretch>
          </p:blipFill>
          <p:spPr>
            <a:xfrm>
              <a:off x="3617055" y="3952525"/>
              <a:ext cx="5108714" cy="2562051"/>
            </a:xfrm>
            <a:prstGeom prst="rect">
              <a:avLst/>
            </a:prstGeom>
          </p:spPr>
        </p:pic>
      </p:grpSp>
      <p:pic>
        <p:nvPicPr>
          <p:cNvPr id="7" name="图片 6"/>
          <p:cNvPicPr>
            <a:picLocks noChangeAspect="1"/>
          </p:cNvPicPr>
          <p:nvPr/>
        </p:nvPicPr>
        <p:blipFill>
          <a:blip r:embed="rId3"/>
          <a:stretch>
            <a:fillRect/>
          </a:stretch>
        </p:blipFill>
        <p:spPr>
          <a:xfrm>
            <a:off x="1575398" y="1132705"/>
            <a:ext cx="3219340" cy="2780273"/>
          </a:xfrm>
          <a:prstGeom prst="rect">
            <a:avLst/>
          </a:prstGeom>
        </p:spPr>
      </p:pic>
      <p:pic>
        <p:nvPicPr>
          <p:cNvPr id="8" name="图片 7"/>
          <p:cNvPicPr>
            <a:picLocks noChangeAspect="1"/>
          </p:cNvPicPr>
          <p:nvPr/>
        </p:nvPicPr>
        <p:blipFill>
          <a:blip r:embed="rId4"/>
          <a:stretch>
            <a:fillRect/>
          </a:stretch>
        </p:blipFill>
        <p:spPr>
          <a:xfrm>
            <a:off x="1575398" y="3912395"/>
            <a:ext cx="3219341" cy="2957329"/>
          </a:xfrm>
          <a:prstGeom prst="rect">
            <a:avLst/>
          </a:prstGeom>
        </p:spPr>
      </p:pic>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p:cNvSpPr>
          <p:nvPr>
            <p:ph type="title"/>
          </p:nvPr>
        </p:nvSpPr>
        <p:spPr>
          <a:xfrm>
            <a:off x="2025650" y="98425"/>
            <a:ext cx="3575050" cy="644525"/>
          </a:xfrm>
        </p:spPr>
        <p:txBody>
          <a:bodyPr vert="horz" wrap="square" lIns="91440" tIns="45720" rIns="91440" bIns="45720" anchor="b"/>
          <a:lstStyle/>
          <a:p>
            <a:pPr eaLnBrk="1" hangingPunct="1"/>
            <a:r>
              <a:rPr lang="en-US" altLang="zh-CN" sz="3200" dirty="0">
                <a:solidFill>
                  <a:srgbClr val="0033CC"/>
                </a:solidFill>
                <a:latin typeface="Times New Roman" panose="02020603050405020304" pitchFamily="18" charset="0"/>
                <a:ea typeface="楷体_GB2312" pitchFamily="49" charset="-122"/>
              </a:rPr>
              <a:t> </a:t>
            </a:r>
            <a:r>
              <a:rPr lang="zh-CN" altLang="en-US" sz="3200" dirty="0">
                <a:solidFill>
                  <a:srgbClr val="0033CC"/>
                </a:solidFill>
                <a:latin typeface="楷体_GB2312" pitchFamily="49" charset="-122"/>
                <a:ea typeface="楷体_GB2312" pitchFamily="49" charset="-122"/>
              </a:rPr>
              <a:t>表面张力系数</a:t>
            </a:r>
            <a:endParaRPr lang="zh-CN" altLang="en-US" sz="3200" dirty="0">
              <a:solidFill>
                <a:srgbClr val="0033CC"/>
              </a:solidFill>
              <a:latin typeface="楷体_GB2312" pitchFamily="49" charset="-122"/>
              <a:ea typeface="楷体_GB2312" pitchFamily="49" charset="-122"/>
            </a:endParaRPr>
          </a:p>
        </p:txBody>
      </p:sp>
      <p:sp>
        <p:nvSpPr>
          <p:cNvPr id="23556" name="Rectangle 3"/>
          <p:cNvSpPr>
            <a:spLocks noGrp="1"/>
          </p:cNvSpPr>
          <p:nvPr>
            <p:ph idx="1"/>
          </p:nvPr>
        </p:nvSpPr>
        <p:spPr>
          <a:xfrm>
            <a:off x="2091055" y="742950"/>
            <a:ext cx="8260715" cy="2790825"/>
          </a:xfrm>
        </p:spPr>
        <p:txBody>
          <a:bodyPr vert="horz" wrap="square" lIns="91440" tIns="45720" rIns="91440" bIns="45720" anchor="t">
            <a:normAutofit fontScale="92500" lnSpcReduction="10000"/>
          </a:bodyPr>
          <a:lstStyle/>
          <a:p>
            <a:pPr eaLnBrk="1" hangingPunct="1">
              <a:buNone/>
            </a:pPr>
            <a:r>
              <a:rPr lang="en-US" altLang="zh-CN" dirty="0"/>
              <a:t>         </a:t>
            </a:r>
            <a:r>
              <a:rPr lang="zh-CN" altLang="en-US" sz="2400" b="1" dirty="0"/>
              <a:t>想象在液面上划一条直线，表面张力就表现为直线</a:t>
            </a:r>
            <a:endParaRPr lang="zh-CN" altLang="en-US" sz="2400" b="1" dirty="0"/>
          </a:p>
          <a:p>
            <a:pPr eaLnBrk="1" hangingPunct="1">
              <a:buNone/>
            </a:pPr>
            <a:r>
              <a:rPr lang="zh-CN" altLang="en-US" sz="2400" b="1" dirty="0"/>
              <a:t>    两旁的液膜以一定的拉力相互作用。拉力 </a:t>
            </a:r>
            <a:r>
              <a:rPr lang="en-US" altLang="zh-CN" sz="2400" b="1" i="1" dirty="0">
                <a:solidFill>
                  <a:srgbClr val="0033CC"/>
                </a:solidFill>
                <a:latin typeface="Times New Roman" panose="02020603050405020304" pitchFamily="18" charset="0"/>
              </a:rPr>
              <a:t>f </a:t>
            </a:r>
            <a:r>
              <a:rPr lang="zh-CN" altLang="en-US" sz="2400" b="1" dirty="0"/>
              <a:t>存在于表面</a:t>
            </a:r>
            <a:endParaRPr lang="zh-CN" altLang="en-US" sz="2400" b="1" dirty="0"/>
          </a:p>
          <a:p>
            <a:pPr eaLnBrk="1" hangingPunct="1">
              <a:buNone/>
            </a:pPr>
            <a:r>
              <a:rPr lang="zh-CN" altLang="en-US" sz="2400" b="1" dirty="0"/>
              <a:t>    层，方向恒与直线垂直，大小与直线的长度 </a:t>
            </a:r>
            <a:r>
              <a:rPr lang="en-US" altLang="zh-CN" sz="2400" b="1" i="1" dirty="0">
                <a:solidFill>
                  <a:srgbClr val="0033CC"/>
                </a:solidFill>
                <a:latin typeface="Times New Roman" panose="02020603050405020304" pitchFamily="18" charset="0"/>
              </a:rPr>
              <a:t>L</a:t>
            </a:r>
            <a:r>
              <a:rPr lang="en-US" altLang="zh-CN" sz="2400" b="1" i="1" dirty="0">
                <a:latin typeface="Times New Roman" panose="02020603050405020304" pitchFamily="18" charset="0"/>
              </a:rPr>
              <a:t> </a:t>
            </a:r>
            <a:r>
              <a:rPr lang="zh-CN" altLang="en-US" sz="2400" b="1" dirty="0"/>
              <a:t>成正比，</a:t>
            </a:r>
            <a:endParaRPr lang="zh-CN" altLang="en-US" sz="2400" b="1" dirty="0"/>
          </a:p>
          <a:p>
            <a:pPr eaLnBrk="1" hangingPunct="1">
              <a:buNone/>
            </a:pPr>
            <a:r>
              <a:rPr lang="zh-CN" altLang="en-US" sz="2400" b="1" dirty="0"/>
              <a:t>    即</a:t>
            </a:r>
            <a:endParaRPr lang="zh-CN" altLang="en-US" sz="2400" b="1" dirty="0"/>
          </a:p>
          <a:p>
            <a:pPr eaLnBrk="1" hangingPunct="1">
              <a:buNone/>
            </a:pPr>
            <a:r>
              <a:rPr lang="zh-CN" altLang="en-US" sz="2800" b="1" dirty="0"/>
              <a:t>                                  </a:t>
            </a:r>
            <a:r>
              <a:rPr lang="en-US" altLang="zh-CN" sz="3200" b="1" i="1" dirty="0">
                <a:solidFill>
                  <a:srgbClr val="FF3300"/>
                </a:solidFill>
                <a:latin typeface="Times New Roman" panose="02020603050405020304" pitchFamily="18" charset="0"/>
              </a:rPr>
              <a:t>f</a:t>
            </a:r>
            <a:r>
              <a:rPr lang="en-US" altLang="zh-CN" sz="3200" b="1" dirty="0">
                <a:solidFill>
                  <a:srgbClr val="FF3300"/>
                </a:solidFill>
                <a:latin typeface="Times New Roman" panose="02020603050405020304" pitchFamily="18" charset="0"/>
              </a:rPr>
              <a:t> </a:t>
            </a:r>
            <a:r>
              <a:rPr lang="zh-CN" altLang="en-US" sz="3200" b="1" dirty="0">
                <a:solidFill>
                  <a:srgbClr val="FF3300"/>
                </a:solidFill>
                <a:latin typeface="Times New Roman" panose="02020603050405020304" pitchFamily="18" charset="0"/>
              </a:rPr>
              <a:t>＝</a:t>
            </a:r>
            <a:r>
              <a:rPr lang="en-US" altLang="zh-CN" sz="3200" b="1" dirty="0">
                <a:solidFill>
                  <a:srgbClr val="FF3300"/>
                </a:solidFill>
                <a:latin typeface="Franklin Gothic Medium" panose="020B0603020102020204" pitchFamily="34" charset="0"/>
                <a:ea typeface="MS Mincho" panose="02020609040205080304" charset="-128"/>
              </a:rPr>
              <a:t>α</a:t>
            </a:r>
            <a:r>
              <a:rPr lang="en-US" altLang="zh-CN" sz="3200" b="1" i="1" dirty="0">
                <a:solidFill>
                  <a:srgbClr val="FF3300"/>
                </a:solidFill>
                <a:latin typeface="Times New Roman" panose="02020603050405020304" pitchFamily="18" charset="0"/>
              </a:rPr>
              <a:t>L</a:t>
            </a:r>
            <a:r>
              <a:rPr lang="en-US" altLang="zh-CN" sz="2800" b="1" dirty="0"/>
              <a:t>    </a:t>
            </a:r>
            <a:endParaRPr lang="en-US" altLang="zh-CN" sz="2800" b="1" dirty="0"/>
          </a:p>
        </p:txBody>
      </p:sp>
      <p:pic>
        <p:nvPicPr>
          <p:cNvPr id="23557" name="Picture 4"/>
          <p:cNvPicPr>
            <a:picLocks noChangeAspect="1"/>
          </p:cNvPicPr>
          <p:nvPr/>
        </p:nvPicPr>
        <p:blipFill>
          <a:blip r:embed="rId1"/>
          <a:stretch>
            <a:fillRect/>
          </a:stretch>
        </p:blipFill>
        <p:spPr>
          <a:xfrm>
            <a:off x="6717030" y="3533775"/>
            <a:ext cx="3761105" cy="2886075"/>
          </a:xfrm>
          <a:prstGeom prst="rect">
            <a:avLst/>
          </a:prstGeom>
          <a:noFill/>
          <a:ln w="9525">
            <a:noFill/>
          </a:ln>
        </p:spPr>
      </p:pic>
      <p:sp>
        <p:nvSpPr>
          <p:cNvPr id="23558" name="Rectangle 5"/>
          <p:cNvSpPr/>
          <p:nvPr/>
        </p:nvSpPr>
        <p:spPr>
          <a:xfrm>
            <a:off x="2025333" y="3734118"/>
            <a:ext cx="4475162" cy="273748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ea typeface="+mn-ea"/>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ea typeface="+mn-ea"/>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n-ea"/>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n-ea"/>
              </a:defRPr>
            </a:lvl5pPr>
          </a:lstStyle>
          <a:p>
            <a:pPr marL="0" lvl="0" indent="0" eaLnBrk="1" hangingPunct="1">
              <a:buNone/>
            </a:pPr>
            <a:r>
              <a:rPr lang="en-US" altLang="zh-CN" sz="2800" b="1" dirty="0"/>
              <a:t>       </a:t>
            </a:r>
            <a:r>
              <a:rPr lang="zh-CN" altLang="en-US" sz="2400" b="1" dirty="0"/>
              <a:t>式中</a:t>
            </a:r>
            <a:r>
              <a:rPr lang="en-US" altLang="zh-CN" sz="2400" b="1" dirty="0">
                <a:solidFill>
                  <a:srgbClr val="0033CC"/>
                </a:solidFill>
                <a:ea typeface="MS Mincho" panose="02020609040205080304" charset="-128"/>
              </a:rPr>
              <a:t>α</a:t>
            </a:r>
            <a:r>
              <a:rPr lang="zh-CN" altLang="en-US" sz="2400" b="1" dirty="0"/>
              <a:t>称为</a:t>
            </a:r>
            <a:r>
              <a:rPr lang="zh-CN" altLang="en-US" sz="2400" b="1" dirty="0">
                <a:solidFill>
                  <a:srgbClr val="0033CC"/>
                </a:solidFill>
              </a:rPr>
              <a:t>表面张力系</a:t>
            </a:r>
            <a:endParaRPr lang="zh-CN" altLang="en-US" sz="2400" b="1" dirty="0">
              <a:solidFill>
                <a:srgbClr val="0033CC"/>
              </a:solidFill>
            </a:endParaRPr>
          </a:p>
          <a:p>
            <a:pPr marL="0" lvl="0" indent="0" eaLnBrk="1" hangingPunct="1">
              <a:buNone/>
            </a:pPr>
            <a:r>
              <a:rPr lang="zh-CN" altLang="en-US" sz="2400" b="1" dirty="0">
                <a:solidFill>
                  <a:srgbClr val="0033CC"/>
                </a:solidFill>
              </a:rPr>
              <a:t>数</a:t>
            </a:r>
            <a:r>
              <a:rPr lang="zh-CN" altLang="en-US" sz="2400" b="1" dirty="0"/>
              <a:t>，它等于沿液面作用在分</a:t>
            </a:r>
            <a:endParaRPr lang="zh-CN" altLang="en-US" sz="2400" b="1" dirty="0"/>
          </a:p>
          <a:p>
            <a:pPr marL="0" lvl="0" indent="0" eaLnBrk="1" hangingPunct="1">
              <a:buNone/>
            </a:pPr>
            <a:r>
              <a:rPr lang="zh-CN" altLang="en-US" sz="2400" b="1" dirty="0"/>
              <a:t>界线单位长度上的表面张力</a:t>
            </a:r>
            <a:r>
              <a:rPr lang="en-US" altLang="zh-CN" sz="2400" b="1" dirty="0"/>
              <a:t>,</a:t>
            </a:r>
            <a:endParaRPr lang="en-US" altLang="zh-CN" sz="2400" b="1" dirty="0"/>
          </a:p>
          <a:p>
            <a:pPr marL="0" lvl="0" indent="0" eaLnBrk="1" hangingPunct="1">
              <a:buNone/>
            </a:pPr>
            <a:r>
              <a:rPr lang="zh-CN" altLang="en-US" sz="2400" b="1" dirty="0"/>
              <a:t>其单位为</a:t>
            </a:r>
            <a:r>
              <a:rPr lang="en-US" altLang="zh-CN" sz="2400" b="1" dirty="0">
                <a:latin typeface="Times New Roman" panose="02020603050405020304" pitchFamily="18" charset="0"/>
              </a:rPr>
              <a:t>N·m</a:t>
            </a:r>
            <a:r>
              <a:rPr lang="en-US" altLang="zh-CN" sz="2400" b="1" baseline="30000" dirty="0">
                <a:latin typeface="Times New Roman" panose="02020603050405020304" pitchFamily="18" charset="0"/>
              </a:rPr>
              <a:t>-1</a:t>
            </a:r>
            <a:r>
              <a:rPr lang="zh-CN" altLang="en-US" sz="2400" b="1" dirty="0"/>
              <a:t>。它的大小</a:t>
            </a:r>
            <a:endParaRPr lang="zh-CN" altLang="en-US" sz="2400" b="1" dirty="0"/>
          </a:p>
          <a:p>
            <a:pPr marL="0" lvl="0" indent="0" eaLnBrk="1" hangingPunct="1">
              <a:buNone/>
            </a:pPr>
            <a:r>
              <a:rPr lang="zh-CN" altLang="en-US" sz="2400" b="1" dirty="0"/>
              <a:t>与液体的成分、纯度、浓度</a:t>
            </a:r>
            <a:endParaRPr lang="zh-CN" altLang="en-US" sz="2400" b="1" dirty="0"/>
          </a:p>
          <a:p>
            <a:pPr marL="0" lvl="0" indent="0" eaLnBrk="1" hangingPunct="1">
              <a:buNone/>
            </a:pPr>
            <a:r>
              <a:rPr lang="zh-CN" altLang="en-US" sz="2400" b="1" dirty="0"/>
              <a:t>以及温度有关。 </a:t>
            </a:r>
            <a:endParaRPr lang="zh-CN" altLang="en-US" sz="2400" b="1" dirty="0"/>
          </a:p>
        </p:txBody>
      </p:sp>
      <p:sp>
        <p:nvSpPr>
          <p:cNvPr id="23559" name="AutoShape 6"/>
          <p:cNvSpPr/>
          <p:nvPr/>
        </p:nvSpPr>
        <p:spPr>
          <a:xfrm flipH="1">
            <a:off x="2025650" y="3533775"/>
            <a:ext cx="636588" cy="781050"/>
          </a:xfrm>
          <a:prstGeom prst="irregularSeal1">
            <a:avLst/>
          </a:prstGeom>
          <a:gradFill rotWithShape="0">
            <a:gsLst>
              <a:gs pos="0">
                <a:schemeClr val="tx1"/>
              </a:gs>
              <a:gs pos="100000">
                <a:srgbClr val="FF0066"/>
              </a:gs>
            </a:gsLst>
            <a:path path="shape">
              <a:fillToRect l="50000" t="50000" r="50000" b="50000"/>
            </a:path>
            <a:tileRect/>
          </a:gradFill>
          <a:ln w="12700" cap="flat" cmpd="sng">
            <a:solidFill>
              <a:srgbClr val="CCCCFF"/>
            </a:solidFill>
            <a:prstDash val="solid"/>
            <a:miter/>
            <a:headEnd type="none" w="sm" len="sm"/>
            <a:tailEnd type="none" w="sm" len="sm"/>
          </a:ln>
        </p:spPr>
        <p:txBody>
          <a:bodyPr wrap="none" anchor="ctr"/>
          <a:lst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ea typeface="+mn-ea"/>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ea typeface="+mn-ea"/>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mn-ea"/>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n-ea"/>
              </a:defRPr>
            </a:lvl5pPr>
          </a:lstStyle>
          <a:p>
            <a:pPr marL="0" lvl="0" indent="0" eaLnBrk="1" hangingPunct="1">
              <a:spcBef>
                <a:spcPct val="0"/>
              </a:spcBef>
              <a:buClrTx/>
              <a:buSzTx/>
              <a:buFontTx/>
              <a:buNone/>
            </a:pPr>
            <a:endParaRPr lang="zh-CN" altLang="en-US" sz="1800" dirty="0"/>
          </a:p>
        </p:txBody>
      </p:sp>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ransition>
    <p:blind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990800" y="3471210"/>
            <a:ext cx="7768800" cy="766800"/>
          </a:xfrm>
        </p:spPr>
        <p:txBody>
          <a:bodyPr>
            <a:normAutofit fontScale="90000"/>
          </a:bodyPr>
          <a:lstStyle/>
          <a:p>
            <a:r>
              <a:rPr lang="zh-CN" altLang="en-US" dirty="0"/>
              <a:t>疫情防控的必备</a:t>
            </a:r>
            <a:r>
              <a:rPr lang="en-US" altLang="zh-CN" dirty="0"/>
              <a:t>——</a:t>
            </a:r>
            <a:r>
              <a:rPr lang="zh-CN" altLang="en-US" dirty="0"/>
              <a:t>人体红外测温仪的</a:t>
            </a:r>
            <a:r>
              <a:rPr lang="zh-CN" altLang="en-US" dirty="0" smtClean="0"/>
              <a:t>原理</a:t>
            </a:r>
            <a:endParaRPr lang="zh-CN" altLang="en-US" dirty="0"/>
          </a:p>
        </p:txBody>
      </p:sp>
      <p:sp>
        <p:nvSpPr>
          <p:cNvPr id="5" name="文本占位符 4"/>
          <p:cNvSpPr>
            <a:spLocks noGrp="1"/>
          </p:cNvSpPr>
          <p:nvPr>
            <p:ph type="body" idx="1"/>
          </p:nvPr>
        </p:nvSpPr>
        <p:spPr>
          <a:xfrm>
            <a:off x="1990725" y="4615180"/>
            <a:ext cx="9106535" cy="867410"/>
          </a:xfrm>
        </p:spPr>
        <p:txBody>
          <a:bodyPr>
            <a:noAutofit/>
          </a:bodyPr>
          <a:lstStyle/>
          <a:p>
            <a:r>
              <a:rPr lang="zh-CN" altLang="en-US" sz="2400"/>
              <a:t>相关实验项目</a:t>
            </a:r>
            <a:r>
              <a:rPr lang="en-US" altLang="zh-CN" sz="2400"/>
              <a:t>——</a:t>
            </a:r>
            <a:r>
              <a:rPr sz="2400"/>
              <a:t>集成电路温度传感器的特性测量与应用</a:t>
            </a:r>
            <a:endParaRPr sz="2400"/>
          </a:p>
          <a:p>
            <a:r>
              <a:rPr sz="2400"/>
              <a:t>                         非平衡电桥的原理与应用</a:t>
            </a:r>
            <a:endParaRPr sz="2400"/>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76835" y="0"/>
            <a:ext cx="12268835" cy="4432300"/>
          </a:xfrm>
          <a:prstGeom prst="rect">
            <a:avLst/>
          </a:prstGeom>
        </p:spPr>
      </p:pic>
      <p:sp>
        <p:nvSpPr>
          <p:cNvPr id="4" name="标题 3"/>
          <p:cNvSpPr>
            <a:spLocks noGrp="1"/>
          </p:cNvSpPr>
          <p:nvPr>
            <p:ph type="title"/>
          </p:nvPr>
        </p:nvSpPr>
        <p:spPr/>
        <p:txBody>
          <a:bodyPr>
            <a:normAutofit fontScale="90000"/>
          </a:bodyPr>
          <a:lstStyle/>
          <a:p>
            <a:r>
              <a:rPr lang="zh-CN" altLang="en-US"/>
              <a:t>红外线介于</a:t>
            </a:r>
            <a:br>
              <a:rPr lang="zh-CN" altLang="en-US"/>
            </a:br>
            <a:r>
              <a:rPr lang="zh-CN" altLang="en-US"/>
              <a:t>微波与可见光之间</a:t>
            </a:r>
            <a:endParaRPr lang="zh-CN" altLang="en-US"/>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7" name="图片 6"/>
          <p:cNvPicPr>
            <a:picLocks noChangeAspect="1"/>
          </p:cNvPicPr>
          <p:nvPr/>
        </p:nvPicPr>
        <p:blipFill>
          <a:blip r:embed="rId2"/>
          <a:stretch>
            <a:fillRect/>
          </a:stretch>
        </p:blipFill>
        <p:spPr>
          <a:xfrm>
            <a:off x="2978150" y="4214495"/>
            <a:ext cx="6228715" cy="26435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黑体辐射的实验规律</a:t>
            </a:r>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0" y="1491615"/>
            <a:ext cx="4940935" cy="2769870"/>
          </a:xfrm>
          <a:prstGeom prst="rect">
            <a:avLst/>
          </a:prstGeom>
        </p:spPr>
      </p:pic>
      <p:pic>
        <p:nvPicPr>
          <p:cNvPr id="6" name="图片 5"/>
          <p:cNvPicPr>
            <a:picLocks noChangeAspect="1"/>
          </p:cNvPicPr>
          <p:nvPr/>
        </p:nvPicPr>
        <p:blipFill>
          <a:blip r:embed="rId2"/>
          <a:stretch>
            <a:fillRect/>
          </a:stretch>
        </p:blipFill>
        <p:spPr>
          <a:xfrm>
            <a:off x="0" y="4168140"/>
            <a:ext cx="4926330" cy="2690495"/>
          </a:xfrm>
          <a:prstGeom prst="rect">
            <a:avLst/>
          </a:prstGeom>
        </p:spPr>
      </p:pic>
      <p:pic>
        <p:nvPicPr>
          <p:cNvPr id="10" name="图片 9"/>
          <p:cNvPicPr>
            <a:picLocks noChangeAspect="1"/>
          </p:cNvPicPr>
          <p:nvPr/>
        </p:nvPicPr>
        <p:blipFill>
          <a:blip r:embed="rId3"/>
          <a:stretch>
            <a:fillRect/>
          </a:stretch>
        </p:blipFill>
        <p:spPr>
          <a:xfrm>
            <a:off x="5932805" y="95885"/>
            <a:ext cx="6096000" cy="3448050"/>
          </a:xfrm>
          <a:prstGeom prst="rect">
            <a:avLst/>
          </a:prstGeom>
        </p:spPr>
      </p:pic>
      <p:pic>
        <p:nvPicPr>
          <p:cNvPr id="11" name="图片 10"/>
          <p:cNvPicPr>
            <a:picLocks noChangeAspect="1"/>
          </p:cNvPicPr>
          <p:nvPr/>
        </p:nvPicPr>
        <p:blipFill>
          <a:blip r:embed="rId4"/>
          <a:stretch>
            <a:fillRect/>
          </a:stretch>
        </p:blipFill>
        <p:spPr>
          <a:xfrm>
            <a:off x="7842885" y="3080385"/>
            <a:ext cx="4102735" cy="3778250"/>
          </a:xfrm>
          <a:prstGeom prst="rect">
            <a:avLst/>
          </a:prstGeom>
        </p:spPr>
      </p:pic>
      <p:sp>
        <p:nvSpPr>
          <p:cNvPr id="12" name="文本框 11"/>
          <p:cNvSpPr txBox="1"/>
          <p:nvPr/>
        </p:nvSpPr>
        <p:spPr>
          <a:xfrm>
            <a:off x="5016500" y="4168140"/>
            <a:ext cx="2736850" cy="1568450"/>
          </a:xfrm>
          <a:prstGeom prst="rect">
            <a:avLst/>
          </a:prstGeom>
          <a:noFill/>
        </p:spPr>
        <p:txBody>
          <a:bodyPr wrap="square" rtlCol="0" anchor="t">
            <a:spAutoFit/>
          </a:bodyPr>
          <a:p>
            <a:r>
              <a:rPr lang="en-US" altLang="zh-CN" sz="2400"/>
              <a:t>   </a:t>
            </a:r>
            <a:r>
              <a:rPr lang="zh-CN" altLang="en-US" sz="2400"/>
              <a:t>从“电磁辐射”（光）到“热辐射”（热）的过程，就叫黑体辐射。</a:t>
            </a:r>
            <a:endParaRPr lang="zh-CN" altLang="en-US" sz="2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人体红外测温原理</a:t>
            </a:r>
            <a:endParaRPr lang="zh-CN" altLang="en-US"/>
          </a:p>
        </p:txBody>
      </p:sp>
      <p:pic>
        <p:nvPicPr>
          <p:cNvPr id="8" name="图片 7"/>
          <p:cNvPicPr>
            <a:picLocks noChangeAspect="1"/>
          </p:cNvPicPr>
          <p:nvPr/>
        </p:nvPicPr>
        <p:blipFill>
          <a:blip r:embed="rId1"/>
          <a:stretch>
            <a:fillRect/>
          </a:stretch>
        </p:blipFill>
        <p:spPr>
          <a:xfrm>
            <a:off x="0" y="2160905"/>
            <a:ext cx="6853555" cy="4240530"/>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4" name="图片 3"/>
          <p:cNvPicPr>
            <a:picLocks noChangeAspect="1"/>
          </p:cNvPicPr>
          <p:nvPr/>
        </p:nvPicPr>
        <p:blipFill>
          <a:blip r:embed="rId2"/>
          <a:stretch>
            <a:fillRect/>
          </a:stretch>
        </p:blipFill>
        <p:spPr>
          <a:xfrm>
            <a:off x="6771005" y="2160905"/>
            <a:ext cx="5420995" cy="415353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6652895" y="2857500"/>
            <a:ext cx="6602730" cy="3589020"/>
          </a:xfrm>
          <a:prstGeom prst="rect">
            <a:avLst/>
          </a:prstGeom>
        </p:spPr>
      </p:pic>
      <p:pic>
        <p:nvPicPr>
          <p:cNvPr id="9" name="图片 8"/>
          <p:cNvPicPr>
            <a:picLocks noChangeAspect="1"/>
          </p:cNvPicPr>
          <p:nvPr/>
        </p:nvPicPr>
        <p:blipFill>
          <a:blip r:embed="rId2"/>
          <a:stretch>
            <a:fillRect/>
          </a:stretch>
        </p:blipFill>
        <p:spPr>
          <a:xfrm>
            <a:off x="-219075" y="4347845"/>
            <a:ext cx="7040880" cy="2510155"/>
          </a:xfrm>
          <a:prstGeom prst="rect">
            <a:avLst/>
          </a:prstGeom>
        </p:spPr>
      </p:pic>
      <p:pic>
        <p:nvPicPr>
          <p:cNvPr id="7" name="内容占位符 6"/>
          <p:cNvPicPr>
            <a:picLocks noGrp="1" noChangeAspect="1"/>
          </p:cNvPicPr>
          <p:nvPr>
            <p:ph idx="1"/>
          </p:nvPr>
        </p:nvPicPr>
        <p:blipFill>
          <a:blip r:embed="rId3"/>
          <a:stretch>
            <a:fillRect/>
          </a:stretch>
        </p:blipFill>
        <p:spPr>
          <a:xfrm>
            <a:off x="5855970" y="296545"/>
            <a:ext cx="6439535" cy="2009140"/>
          </a:xfrm>
          <a:prstGeom prst="rect">
            <a:avLst/>
          </a:prstGeom>
        </p:spPr>
      </p:pic>
      <p:sp>
        <p:nvSpPr>
          <p:cNvPr id="2" name="标题 1"/>
          <p:cNvSpPr>
            <a:spLocks noGrp="1"/>
          </p:cNvSpPr>
          <p:nvPr>
            <p:ph type="title"/>
          </p:nvPr>
        </p:nvSpPr>
        <p:spPr>
          <a:xfrm>
            <a:off x="152470" y="120720"/>
            <a:ext cx="10969200" cy="705600"/>
          </a:xfrm>
        </p:spPr>
        <p:txBody>
          <a:bodyPr/>
          <a:lstStyle/>
          <a:p>
            <a:r>
              <a:rPr lang="zh-CN" altLang="en-US"/>
              <a:t>黑体辐射理论的应用</a:t>
            </a:r>
            <a:endParaRPr lang="zh-CN" altLang="en-US"/>
          </a:p>
        </p:txBody>
      </p:sp>
      <p:pic>
        <p:nvPicPr>
          <p:cNvPr id="3" name="图片 2"/>
          <p:cNvPicPr>
            <a:picLocks noChangeAspect="1"/>
          </p:cNvPicPr>
          <p:nvPr/>
        </p:nvPicPr>
        <p:blipFill>
          <a:blip r:embed="rId4"/>
          <a:stretch>
            <a:fillRect/>
          </a:stretch>
        </p:blipFill>
        <p:spPr>
          <a:xfrm>
            <a:off x="2425700" y="1414780"/>
            <a:ext cx="3928745" cy="2844165"/>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10" name="图片 9"/>
          <p:cNvPicPr>
            <a:picLocks noChangeAspect="1"/>
          </p:cNvPicPr>
          <p:nvPr/>
        </p:nvPicPr>
        <p:blipFill>
          <a:blip r:embed="rId5"/>
          <a:stretch>
            <a:fillRect/>
          </a:stretch>
        </p:blipFill>
        <p:spPr>
          <a:xfrm>
            <a:off x="0" y="850265"/>
            <a:ext cx="2294890" cy="349758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图片 1" descr="d47cbb7a19267aafb3bc30c234dab96e\insertfill"/>
          <p:cNvPicPr>
            <a:picLocks noChangeAspect="1"/>
          </p:cNvPicPr>
          <p:nvPr/>
        </p:nvPicPr>
        <p:blipFill>
          <a:blip r:embed="rId1"/>
          <a:stretch>
            <a:fillRect/>
          </a:stretch>
        </p:blipFill>
        <p:spPr>
          <a:xfrm>
            <a:off x="0" y="-23853"/>
            <a:ext cx="12192000" cy="6858000"/>
          </a:xfrm>
          <a:prstGeom prst="rect">
            <a:avLst/>
          </a:prstGeom>
          <a:noFill/>
          <a:ln w="9525">
            <a:noFill/>
          </a:ln>
        </p:spPr>
      </p:pic>
      <p:sp>
        <p:nvSpPr>
          <p:cNvPr id="3" name="矩形 2"/>
          <p:cNvSpPr/>
          <p:nvPr/>
        </p:nvSpPr>
        <p:spPr>
          <a:xfrm>
            <a:off x="5904086" y="2199206"/>
            <a:ext cx="6208891" cy="3062142"/>
          </a:xfrm>
          <a:prstGeom prst="rect">
            <a:avLst/>
          </a:prstGeom>
          <a:noFill/>
          <a:ln>
            <a:noFill/>
          </a:ln>
        </p:spPr>
        <p:txBody>
          <a:bodyPr wrap="square" rtlCol="0" anchor="t">
            <a:spAutoFit/>
            <a:scene3d>
              <a:camera prst="orthographicFront"/>
              <a:lightRig rig="threePt" dir="t"/>
            </a:scene3d>
          </a:bodyPr>
          <a:lstStyle/>
          <a:p>
            <a:pPr algn="ctr" fontAlgn="base"/>
            <a:r>
              <a:rPr lang="zh-CN" altLang="en-US" sz="9600" b="1" i="1" strike="noStrike" noProof="1">
                <a:ln w="34925">
                  <a:solidFill>
                    <a:schemeClr val="bg1"/>
                  </a:solidFill>
                  <a:prstDash val="solid"/>
                </a:ln>
                <a:gradFill>
                  <a:gsLst>
                    <a:gs pos="0">
                      <a:srgbClr val="FF888D"/>
                    </a:gs>
                    <a:gs pos="38000">
                      <a:srgbClr val="BF1F73"/>
                    </a:gs>
                    <a:gs pos="73000">
                      <a:srgbClr val="F9547D"/>
                    </a:gs>
                    <a:gs pos="100000">
                      <a:srgbClr val="A21663"/>
                    </a:gs>
                  </a:gsLst>
                </a:gradFill>
                <a:effectLst>
                  <a:outerShdw blurRad="12700" dist="38100" dir="2700000" algn="tl" rotWithShape="0">
                    <a:srgbClr val="510B31"/>
                  </a:outerShdw>
                </a:effectLst>
                <a:latin typeface="汉仪铸字超然体简" charset="0"/>
                <a:ea typeface="汉仪铸字超然体简" charset="0"/>
                <a:cs typeface="+mn-cs"/>
              </a:rPr>
              <a:t>万众一心</a:t>
            </a:r>
            <a:endParaRPr lang="zh-CN" altLang="en-US" sz="9600" b="1" i="1" strike="noStrike" noProof="1">
              <a:ln w="34925">
                <a:solidFill>
                  <a:schemeClr val="bg1"/>
                </a:solidFill>
                <a:prstDash val="solid"/>
              </a:ln>
              <a:gradFill>
                <a:gsLst>
                  <a:gs pos="0">
                    <a:srgbClr val="FF888D"/>
                  </a:gs>
                  <a:gs pos="38000">
                    <a:srgbClr val="BF1F73"/>
                  </a:gs>
                  <a:gs pos="73000">
                    <a:srgbClr val="F9547D"/>
                  </a:gs>
                  <a:gs pos="100000">
                    <a:srgbClr val="A21663"/>
                  </a:gs>
                </a:gsLst>
              </a:gradFill>
              <a:effectLst>
                <a:outerShdw blurRad="12700" dist="38100" dir="2700000" algn="tl" rotWithShape="0">
                  <a:srgbClr val="510B31"/>
                </a:outerShdw>
              </a:effectLst>
              <a:latin typeface="汉仪铸字超然体简" charset="0"/>
              <a:ea typeface="汉仪铸字超然体简" charset="0"/>
              <a:cs typeface="+mn-cs"/>
            </a:endParaRPr>
          </a:p>
          <a:p>
            <a:pPr algn="ctr" fontAlgn="base"/>
            <a:r>
              <a:rPr lang="zh-CN" altLang="en-US" sz="9600" b="1" i="1" strike="noStrike" noProof="1">
                <a:ln w="34925">
                  <a:solidFill>
                    <a:schemeClr val="bg1"/>
                  </a:solidFill>
                  <a:prstDash val="solid"/>
                </a:ln>
                <a:gradFill>
                  <a:gsLst>
                    <a:gs pos="0">
                      <a:srgbClr val="FF888D"/>
                    </a:gs>
                    <a:gs pos="38000">
                      <a:srgbClr val="BF1F73"/>
                    </a:gs>
                    <a:gs pos="73000">
                      <a:srgbClr val="F9547D"/>
                    </a:gs>
                    <a:gs pos="100000">
                      <a:srgbClr val="A21663"/>
                    </a:gs>
                  </a:gsLst>
                </a:gradFill>
                <a:effectLst>
                  <a:outerShdw blurRad="12700" dist="38100" dir="2700000" algn="tl" rotWithShape="0">
                    <a:srgbClr val="510B31"/>
                  </a:outerShdw>
                </a:effectLst>
                <a:latin typeface="汉仪铸字超然体简" charset="0"/>
                <a:ea typeface="汉仪铸字超然体简" charset="0"/>
                <a:cs typeface="+mn-cs"/>
              </a:rPr>
              <a:t>抗击疫情</a:t>
            </a:r>
            <a:endParaRPr lang="zh-CN" altLang="en-US" sz="9600" b="1" i="1" strike="noStrike" noProof="1">
              <a:ln w="34925">
                <a:solidFill>
                  <a:schemeClr val="bg1"/>
                </a:solidFill>
                <a:prstDash val="solid"/>
              </a:ln>
              <a:gradFill>
                <a:gsLst>
                  <a:gs pos="0">
                    <a:srgbClr val="FF888D"/>
                  </a:gs>
                  <a:gs pos="38000">
                    <a:srgbClr val="BF1F73"/>
                  </a:gs>
                  <a:gs pos="73000">
                    <a:srgbClr val="F9547D"/>
                  </a:gs>
                  <a:gs pos="100000">
                    <a:srgbClr val="A21663"/>
                  </a:gs>
                </a:gsLst>
              </a:gradFill>
              <a:effectLst>
                <a:outerShdw blurRad="12700" dist="38100" dir="2700000" algn="tl" rotWithShape="0">
                  <a:srgbClr val="510B31"/>
                </a:outerShdw>
              </a:effectLst>
              <a:latin typeface="汉仪铸字超然体简" charset="0"/>
              <a:ea typeface="汉仪铸字超然体简"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778"/>
            <a:ext cx="12192000" cy="5134195"/>
          </a:xfrm>
          <a:prstGeom prst="rect">
            <a:avLst/>
          </a:prstGeom>
        </p:spPr>
      </p:pic>
      <p:sp>
        <p:nvSpPr>
          <p:cNvPr id="6" name="思想气泡: 云 5"/>
          <p:cNvSpPr/>
          <p:nvPr/>
        </p:nvSpPr>
        <p:spPr>
          <a:xfrm>
            <a:off x="903111" y="5030689"/>
            <a:ext cx="1964266" cy="1227666"/>
          </a:xfrm>
          <a:prstGeom prst="cloudCallout">
            <a:avLst>
              <a:gd name="adj1" fmla="val 15374"/>
              <a:gd name="adj2" fmla="val -883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rgbClr val="000000"/>
              </a:solidFill>
              <a:latin typeface="宋体" panose="02010600030101010101" pitchFamily="2" charset="-122"/>
              <a:ea typeface="宋体" panose="02010600030101010101" pitchFamily="2" charset="-122"/>
            </a:endParaRPr>
          </a:p>
          <a:p>
            <a:pPr algn="ctr"/>
            <a:r>
              <a:rPr lang="zh-CN" altLang="en-US" b="1" dirty="0">
                <a:solidFill>
                  <a:srgbClr val="FF0000"/>
                </a:solidFill>
                <a:latin typeface="宋体" panose="02010600030101010101" pitchFamily="2" charset="-122"/>
                <a:ea typeface="宋体" panose="02010600030101010101" pitchFamily="2" charset="-122"/>
              </a:rPr>
              <a:t>“王月华，我爱你</a:t>
            </a:r>
            <a:r>
              <a:rPr lang="en-US" altLang="zh-CN" b="1" dirty="0">
                <a:solidFill>
                  <a:srgbClr val="FF0000"/>
                </a:solidFill>
                <a:latin typeface="宋体" panose="02010600030101010101" pitchFamily="2" charset="-122"/>
                <a:ea typeface="宋体" panose="02010600030101010101" pitchFamily="2" charset="-122"/>
              </a:rPr>
              <a:t>!</a:t>
            </a:r>
            <a:r>
              <a:rPr lang="zh-CN" altLang="en-US" b="1" dirty="0">
                <a:solidFill>
                  <a:srgbClr val="FF0000"/>
                </a:solidFill>
                <a:latin typeface="宋体" panose="02010600030101010101" pitchFamily="2" charset="-122"/>
                <a:ea typeface="宋体" panose="02010600030101010101" pitchFamily="2" charset="-122"/>
              </a:rPr>
              <a:t>我爱你啊</a:t>
            </a:r>
            <a:r>
              <a:rPr lang="en-US" altLang="zh-CN" b="1" dirty="0">
                <a:solidFill>
                  <a:srgbClr val="FF0000"/>
                </a:solidFill>
                <a:latin typeface="宋体" panose="02010600030101010101" pitchFamily="2" charset="-122"/>
                <a:ea typeface="宋体" panose="02010600030101010101" pitchFamily="2" charset="-122"/>
              </a:rPr>
              <a:t>!”</a:t>
            </a:r>
            <a:endParaRPr lang="zh-CN" altLang="en-US" b="1" dirty="0">
              <a:solidFill>
                <a:srgbClr val="FF0000"/>
              </a:solidFill>
            </a:endParaRPr>
          </a:p>
          <a:p>
            <a:pPr algn="ctr"/>
            <a:endParaRPr lang="zh-CN" altLang="en-US" dirty="0"/>
          </a:p>
        </p:txBody>
      </p:sp>
      <p:sp>
        <p:nvSpPr>
          <p:cNvPr id="7" name="文本框 6"/>
          <p:cNvSpPr txBox="1"/>
          <p:nvPr/>
        </p:nvSpPr>
        <p:spPr>
          <a:xfrm>
            <a:off x="1958622" y="6301232"/>
            <a:ext cx="8274756" cy="461665"/>
          </a:xfrm>
          <a:prstGeom prst="rect">
            <a:avLst/>
          </a:prstGeom>
          <a:noFill/>
        </p:spPr>
        <p:txBody>
          <a:bodyPr wrap="square" rtlCol="0">
            <a:spAutoFit/>
          </a:bodyPr>
          <a:lstStyle/>
          <a:p>
            <a:r>
              <a:rPr lang="en-US" altLang="zh-CN" sz="2400" b="1" dirty="0">
                <a:solidFill>
                  <a:schemeClr val="accent3">
                    <a:lumMod val="50000"/>
                  </a:schemeClr>
                </a:solidFill>
              </a:rPr>
              <a:t>2020</a:t>
            </a:r>
            <a:r>
              <a:rPr lang="zh-CN" altLang="en-US" sz="2400" b="1" dirty="0">
                <a:solidFill>
                  <a:schemeClr val="accent3">
                    <a:lumMod val="50000"/>
                  </a:schemeClr>
                </a:solidFill>
              </a:rPr>
              <a:t>年</a:t>
            </a:r>
            <a:r>
              <a:rPr lang="en-US" altLang="zh-CN" sz="2400" b="1" dirty="0">
                <a:solidFill>
                  <a:schemeClr val="accent3">
                    <a:lumMod val="50000"/>
                  </a:schemeClr>
                </a:solidFill>
              </a:rPr>
              <a:t>1</a:t>
            </a:r>
            <a:r>
              <a:rPr lang="zh-CN" altLang="en-US" sz="2400" b="1" dirty="0">
                <a:solidFill>
                  <a:schemeClr val="accent3">
                    <a:lumMod val="50000"/>
                  </a:schemeClr>
                </a:solidFill>
              </a:rPr>
              <a:t>月</a:t>
            </a:r>
            <a:r>
              <a:rPr lang="en-US" altLang="zh-CN" sz="2400" b="1" dirty="0">
                <a:solidFill>
                  <a:schemeClr val="accent3">
                    <a:lumMod val="50000"/>
                  </a:schemeClr>
                </a:solidFill>
              </a:rPr>
              <a:t>26</a:t>
            </a:r>
            <a:r>
              <a:rPr lang="zh-CN" altLang="en-US" sz="2400" b="1" dirty="0">
                <a:solidFill>
                  <a:schemeClr val="accent3">
                    <a:lumMod val="50000"/>
                  </a:schemeClr>
                </a:solidFill>
              </a:rPr>
              <a:t>日，河南大学组成</a:t>
            </a:r>
            <a:r>
              <a:rPr lang="en-US" altLang="zh-CN" sz="2400" b="1" dirty="0">
                <a:solidFill>
                  <a:schemeClr val="accent3">
                    <a:lumMod val="50000"/>
                  </a:schemeClr>
                </a:solidFill>
              </a:rPr>
              <a:t>52</a:t>
            </a:r>
            <a:r>
              <a:rPr lang="zh-CN" altLang="en-US" sz="2400" b="1" dirty="0">
                <a:solidFill>
                  <a:schemeClr val="accent3">
                    <a:lumMod val="50000"/>
                  </a:schemeClr>
                </a:solidFill>
              </a:rPr>
              <a:t>人医疗队，火速支援武汉！</a:t>
            </a:r>
            <a:endParaRPr lang="zh-CN" altLang="en-US" sz="2400" b="1" dirty="0">
              <a:solidFill>
                <a:schemeClr val="accent3">
                  <a:lumMod val="50000"/>
                </a:schemeClr>
              </a:solidFill>
            </a:endParaRPr>
          </a:p>
        </p:txBody>
      </p:sp>
      <p:sp>
        <p:nvSpPr>
          <p:cNvPr id="9" name="思想气泡: 云 8"/>
          <p:cNvSpPr/>
          <p:nvPr/>
        </p:nvSpPr>
        <p:spPr>
          <a:xfrm>
            <a:off x="7212287" y="5064793"/>
            <a:ext cx="2607734" cy="1235937"/>
          </a:xfrm>
          <a:prstGeom prst="cloudCallout">
            <a:avLst>
              <a:gd name="adj1" fmla="val 13642"/>
              <a:gd name="adj2" fmla="val -103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rgbClr val="FF0000"/>
              </a:solidFill>
              <a:latin typeface="宋体" panose="02010600030101010101" pitchFamily="2" charset="-122"/>
              <a:ea typeface="宋体" panose="02010600030101010101" pitchFamily="2" charset="-122"/>
            </a:endParaRPr>
          </a:p>
          <a:p>
            <a:pPr algn="ctr"/>
            <a:r>
              <a:rPr lang="zh-CN" altLang="en-US" dirty="0">
                <a:solidFill>
                  <a:srgbClr val="FF0000"/>
                </a:solidFill>
              </a:rPr>
              <a:t>“我主动请战，不计报酬，无论生死”</a:t>
            </a:r>
            <a:endParaRPr lang="zh-CN" altLang="en-US" dirty="0">
              <a:solidFill>
                <a:srgbClr val="FF0000"/>
              </a:solidFill>
            </a:endParaRPr>
          </a:p>
        </p:txBody>
      </p:sp>
      <p:sp>
        <p:nvSpPr>
          <p:cNvPr id="10" name="思想气泡: 云 9"/>
          <p:cNvSpPr/>
          <p:nvPr/>
        </p:nvSpPr>
        <p:spPr>
          <a:xfrm>
            <a:off x="9822368" y="5193324"/>
            <a:ext cx="2483554" cy="1227666"/>
          </a:xfrm>
          <a:prstGeom prst="cloudCallout">
            <a:avLst>
              <a:gd name="adj1" fmla="val -42808"/>
              <a:gd name="adj2" fmla="val -1131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rPr>
              <a:t>“逆流而上，有战必应！战之必胜！”</a:t>
            </a:r>
            <a:endParaRPr lang="zh-CN" altLang="en-US" dirty="0">
              <a:solidFill>
                <a:srgbClr val="FF0000"/>
              </a:solidFill>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p:nvPr/>
        </p:nvSpPr>
        <p:spPr>
          <a:xfrm>
            <a:off x="2046605" y="-317"/>
            <a:ext cx="7772400" cy="1143000"/>
          </a:xfrm>
          <a:prstGeom prst="rect">
            <a:avLst/>
          </a:prstGeom>
          <a:noFill/>
          <a:ln w="9525">
            <a:noFill/>
          </a:ln>
        </p:spPr>
        <p:txBody>
          <a:bodyPr lIns="92075" tIns="46038" rIns="92075" bIns="46038" anchor="ctr"/>
          <a:lstStyle/>
          <a:p>
            <a:pPr algn="ctr" eaLnBrk="0" hangingPunct="0"/>
            <a:r>
              <a:rPr lang="zh-CN" altLang="en-US" sz="4000" dirty="0">
                <a:latin typeface="Times New Roman" panose="02020603050405020304" pitchFamily="18" charset="0"/>
              </a:rPr>
              <a:t>半导体温度计电路参数设计</a:t>
            </a:r>
            <a:endParaRPr lang="zh-CN" altLang="en-US" sz="4000" dirty="0">
              <a:solidFill>
                <a:srgbClr val="F2F2F2"/>
              </a:solidFill>
              <a:latin typeface="Arial" panose="020B0604020202020204" pitchFamily="34" charset="0"/>
            </a:endParaRPr>
          </a:p>
        </p:txBody>
      </p:sp>
      <p:sp>
        <p:nvSpPr>
          <p:cNvPr id="27651" name="TextBox 3"/>
          <p:cNvSpPr txBox="1"/>
          <p:nvPr/>
        </p:nvSpPr>
        <p:spPr>
          <a:xfrm>
            <a:off x="1833245" y="1000125"/>
            <a:ext cx="8620760" cy="645160"/>
          </a:xfrm>
          <a:prstGeom prst="rect">
            <a:avLst/>
          </a:prstGeom>
          <a:noFill/>
          <a:ln w="9525" cap="flat" cmpd="sng">
            <a:solidFill>
              <a:schemeClr val="accent1"/>
            </a:solidFill>
            <a:prstDash val="solid"/>
            <a:miter/>
            <a:headEnd type="none" w="med" len="med"/>
            <a:tailEnd type="none" w="med" len="med"/>
          </a:ln>
        </p:spPr>
        <p:txBody>
          <a:bodyPr wrap="square">
            <a:spAutoFit/>
          </a:bodyPr>
          <a:lstStyle/>
          <a:p>
            <a:r>
              <a:rPr lang="zh-CN" altLang="en-US" dirty="0">
                <a:latin typeface="Times New Roman" panose="02020603050405020304" pitchFamily="18" charset="0"/>
              </a:rPr>
              <a:t>根据实验中采用的热敏电阻的电阻</a:t>
            </a:r>
            <a:r>
              <a:rPr lang="en-US" altLang="zh-CN" dirty="0">
                <a:latin typeface="Times New Roman" panose="02020603050405020304" pitchFamily="18" charset="0"/>
              </a:rPr>
              <a:t>-</a:t>
            </a:r>
            <a:r>
              <a:rPr lang="zh-CN" altLang="en-US" dirty="0">
                <a:latin typeface="Times New Roman" panose="02020603050405020304" pitchFamily="18" charset="0"/>
              </a:rPr>
              <a:t>温度曲线，确定所设计的半导体温度计的下限温度</a:t>
            </a:r>
            <a:r>
              <a:rPr lang="en-US" altLang="zh-CN" dirty="0">
                <a:latin typeface="Times New Roman" panose="02020603050405020304" pitchFamily="18" charset="0"/>
              </a:rPr>
              <a:t>(20</a:t>
            </a:r>
            <a:r>
              <a:rPr lang="zh-CN" altLang="en-US" dirty="0">
                <a:latin typeface="Times New Roman" panose="02020603050405020304" pitchFamily="18" charset="0"/>
              </a:rPr>
              <a:t>℃</a:t>
            </a:r>
            <a:r>
              <a:rPr lang="en-US" altLang="zh-CN" dirty="0">
                <a:latin typeface="Times New Roman" panose="02020603050405020304" pitchFamily="18" charset="0"/>
              </a:rPr>
              <a:t>)</a:t>
            </a:r>
            <a:r>
              <a:rPr lang="zh-CN" altLang="en-US" dirty="0">
                <a:latin typeface="Times New Roman" panose="02020603050405020304" pitchFamily="18" charset="0"/>
              </a:rPr>
              <a:t>所对应的电阻值</a:t>
            </a:r>
            <a:r>
              <a:rPr lang="en-US" altLang="zh-CN" dirty="0">
                <a:latin typeface="Times New Roman" panose="02020603050405020304" pitchFamily="18" charset="0"/>
              </a:rPr>
              <a:t>R</a:t>
            </a:r>
            <a:r>
              <a:rPr lang="en-US" altLang="zh-CN" baseline="-25000" dirty="0">
                <a:latin typeface="Times New Roman" panose="02020603050405020304" pitchFamily="18" charset="0"/>
              </a:rPr>
              <a:t>T1</a:t>
            </a:r>
            <a:r>
              <a:rPr lang="zh-CN" altLang="en-US" dirty="0">
                <a:latin typeface="Times New Roman" panose="02020603050405020304" pitchFamily="18" charset="0"/>
              </a:rPr>
              <a:t>和上限温度</a:t>
            </a:r>
            <a:r>
              <a:rPr lang="en-US" altLang="zh-CN" dirty="0">
                <a:latin typeface="Times New Roman" panose="02020603050405020304" pitchFamily="18" charset="0"/>
              </a:rPr>
              <a:t>(70</a:t>
            </a:r>
            <a:r>
              <a:rPr lang="zh-CN" altLang="en-US" dirty="0">
                <a:latin typeface="Times New Roman" panose="02020603050405020304" pitchFamily="18" charset="0"/>
              </a:rPr>
              <a:t>℃</a:t>
            </a:r>
            <a:r>
              <a:rPr lang="en-US" altLang="zh-CN" dirty="0">
                <a:latin typeface="Times New Roman" panose="02020603050405020304" pitchFamily="18" charset="0"/>
              </a:rPr>
              <a:t>)</a:t>
            </a:r>
            <a:r>
              <a:rPr lang="zh-CN" altLang="en-US" dirty="0">
                <a:latin typeface="Times New Roman" panose="02020603050405020304" pitchFamily="18" charset="0"/>
              </a:rPr>
              <a:t>所对应的电阻值</a:t>
            </a:r>
            <a:r>
              <a:rPr lang="en-US" altLang="zh-CN" dirty="0">
                <a:latin typeface="Times New Roman" panose="02020603050405020304" pitchFamily="18" charset="0"/>
              </a:rPr>
              <a:t>R</a:t>
            </a:r>
            <a:r>
              <a:rPr lang="en-US" altLang="zh-CN" baseline="-25000" dirty="0">
                <a:latin typeface="Times New Roman" panose="02020603050405020304" pitchFamily="18" charset="0"/>
              </a:rPr>
              <a:t>T2</a:t>
            </a:r>
            <a:r>
              <a:rPr lang="zh-CN" altLang="en-US" dirty="0">
                <a:latin typeface="Times New Roman" panose="02020603050405020304" pitchFamily="18" charset="0"/>
              </a:rPr>
              <a:t>。</a:t>
            </a:r>
            <a:endParaRPr lang="zh-CN" altLang="en-US" dirty="0">
              <a:latin typeface="Times New Roman" panose="02020603050405020304" pitchFamily="18" charset="0"/>
            </a:endParaRPr>
          </a:p>
        </p:txBody>
      </p:sp>
      <p:sp>
        <p:nvSpPr>
          <p:cNvPr id="27653" name="TextBox 11"/>
          <p:cNvSpPr txBox="1"/>
          <p:nvPr/>
        </p:nvSpPr>
        <p:spPr>
          <a:xfrm>
            <a:off x="1833245" y="1929130"/>
            <a:ext cx="8620760" cy="645160"/>
          </a:xfrm>
          <a:prstGeom prst="rect">
            <a:avLst/>
          </a:prstGeom>
          <a:noFill/>
          <a:ln w="9525" cap="flat" cmpd="sng">
            <a:solidFill>
              <a:schemeClr val="accent1"/>
            </a:solidFill>
            <a:prstDash val="solid"/>
            <a:miter/>
            <a:headEnd type="none" w="med" len="med"/>
            <a:tailEnd type="none" w="med" len="med"/>
          </a:ln>
        </p:spPr>
        <p:txBody>
          <a:bodyPr wrap="square">
            <a:spAutoFit/>
          </a:bodyPr>
          <a:lstStyle/>
          <a:p>
            <a:r>
              <a:rPr lang="zh-CN" altLang="en-US" dirty="0">
                <a:latin typeface="Times New Roman" panose="02020603050405020304" pitchFamily="18" charset="0"/>
              </a:rPr>
              <a:t>由热敏电阻的伏安特性曲线确定最大工作电流</a:t>
            </a:r>
            <a:r>
              <a:rPr lang="en-US" altLang="zh-CN" dirty="0">
                <a:latin typeface="Times New Roman" panose="02020603050405020304" pitchFamily="18" charset="0"/>
              </a:rPr>
              <a:t>I</a:t>
            </a:r>
            <a:r>
              <a:rPr lang="en-US" altLang="zh-CN" baseline="-25000" dirty="0">
                <a:latin typeface="Times New Roman" panose="02020603050405020304" pitchFamily="18" charset="0"/>
              </a:rPr>
              <a:t>T</a:t>
            </a:r>
            <a:r>
              <a:rPr lang="zh-CN" altLang="en-US" dirty="0">
                <a:latin typeface="Times New Roman" panose="02020603050405020304" pitchFamily="18" charset="0"/>
              </a:rPr>
              <a:t>。实际情况，选取</a:t>
            </a:r>
            <a:r>
              <a:rPr lang="en-US" altLang="zh-CN" dirty="0">
                <a:latin typeface="Times New Roman" panose="02020603050405020304" pitchFamily="18" charset="0"/>
              </a:rPr>
              <a:t>V</a:t>
            </a:r>
            <a:r>
              <a:rPr lang="en-US" altLang="zh-CN" baseline="-25000" dirty="0">
                <a:latin typeface="Times New Roman" panose="02020603050405020304" pitchFamily="18" charset="0"/>
              </a:rPr>
              <a:t>CD</a:t>
            </a:r>
            <a:r>
              <a:rPr lang="en-US" altLang="zh-CN" dirty="0">
                <a:latin typeface="Times New Roman" panose="02020603050405020304" pitchFamily="18" charset="0"/>
              </a:rPr>
              <a:t>=1V</a:t>
            </a:r>
            <a:r>
              <a:rPr lang="zh-CN" altLang="en-US" dirty="0">
                <a:latin typeface="Times New Roman" panose="02020603050405020304" pitchFamily="18" charset="0"/>
              </a:rPr>
              <a:t>，它可以保证热敏电阻工作在它的伏安特性曲线的直线部分。</a:t>
            </a:r>
            <a:endParaRPr lang="zh-CN" altLang="en-US" dirty="0">
              <a:latin typeface="Times New Roman" panose="02020603050405020304" pitchFamily="18" charset="0"/>
            </a:endParaRPr>
          </a:p>
        </p:txBody>
      </p:sp>
      <p:sp>
        <p:nvSpPr>
          <p:cNvPr id="27654" name="TextBox 12"/>
          <p:cNvSpPr txBox="1"/>
          <p:nvPr/>
        </p:nvSpPr>
        <p:spPr>
          <a:xfrm>
            <a:off x="6881813" y="2928938"/>
            <a:ext cx="3571875" cy="922020"/>
          </a:xfrm>
          <a:prstGeom prst="rect">
            <a:avLst/>
          </a:prstGeom>
          <a:noFill/>
          <a:ln w="9525" cap="flat" cmpd="sng">
            <a:solidFill>
              <a:schemeClr val="accent1"/>
            </a:solidFill>
            <a:prstDash val="solid"/>
            <a:miter/>
            <a:headEnd type="none" w="med" len="med"/>
            <a:tailEnd type="none" w="med" len="med"/>
          </a:ln>
        </p:spPr>
        <p:txBody>
          <a:bodyPr>
            <a:spAutoFit/>
          </a:bodyPr>
          <a:lstStyle/>
          <a:p>
            <a:r>
              <a:rPr lang="zh-CN" altLang="en-US" dirty="0">
                <a:latin typeface="Times New Roman" panose="02020603050405020304" pitchFamily="18" charset="0"/>
              </a:rPr>
              <a:t>下限温度</a:t>
            </a:r>
            <a:r>
              <a:rPr lang="en-US" altLang="zh-CN" dirty="0">
                <a:latin typeface="Times New Roman" panose="02020603050405020304" pitchFamily="18" charset="0"/>
              </a:rPr>
              <a:t>(20</a:t>
            </a:r>
            <a:r>
              <a:rPr lang="zh-CN" altLang="en-US" dirty="0">
                <a:latin typeface="Times New Roman" panose="02020603050405020304" pitchFamily="18" charset="0"/>
              </a:rPr>
              <a:t>℃</a:t>
            </a:r>
            <a:r>
              <a:rPr lang="en-US" altLang="zh-CN" dirty="0">
                <a:latin typeface="Times New Roman" panose="02020603050405020304" pitchFamily="18" charset="0"/>
              </a:rPr>
              <a:t>)</a:t>
            </a:r>
            <a:r>
              <a:rPr lang="zh-CN" altLang="en-US" dirty="0">
                <a:latin typeface="Times New Roman" panose="02020603050405020304" pitchFamily="18" charset="0"/>
              </a:rPr>
              <a:t>时电桥平衡，</a:t>
            </a:r>
            <a:endParaRPr lang="en-US" altLang="zh-CN" dirty="0">
              <a:latin typeface="Times New Roman" panose="02020603050405020304" pitchFamily="18" charset="0"/>
            </a:endParaRPr>
          </a:p>
          <a:p>
            <a:r>
              <a:rPr lang="zh-CN" altLang="en-US" dirty="0">
                <a:latin typeface="Times New Roman" panose="02020603050405020304" pitchFamily="18" charset="0"/>
              </a:rPr>
              <a:t>表的指示必为零。</a:t>
            </a:r>
            <a:endParaRPr lang="en-US" altLang="zh-CN" dirty="0">
              <a:latin typeface="Times New Roman" panose="02020603050405020304" pitchFamily="18" charset="0"/>
            </a:endParaRPr>
          </a:p>
          <a:p>
            <a:r>
              <a:rPr lang="zh-CN" altLang="en-US" dirty="0">
                <a:latin typeface="Times New Roman" panose="02020603050405020304" pitchFamily="18" charset="0"/>
              </a:rPr>
              <a:t>若取</a:t>
            </a:r>
            <a:r>
              <a:rPr lang="en-US" altLang="zh-CN" dirty="0">
                <a:latin typeface="Times New Roman" panose="02020603050405020304" pitchFamily="18" charset="0"/>
              </a:rPr>
              <a:t>R</a:t>
            </a:r>
            <a:r>
              <a:rPr lang="en-US" altLang="zh-CN" baseline="-25000" dirty="0">
                <a:latin typeface="Times New Roman" panose="02020603050405020304" pitchFamily="18" charset="0"/>
              </a:rPr>
              <a:t>1</a:t>
            </a:r>
            <a:r>
              <a:rPr lang="en-US" altLang="zh-CN" dirty="0">
                <a:latin typeface="Times New Roman" panose="02020603050405020304" pitchFamily="18" charset="0"/>
              </a:rPr>
              <a:t>=R</a:t>
            </a:r>
            <a:r>
              <a:rPr lang="en-US" altLang="zh-CN" baseline="-25000" dirty="0">
                <a:latin typeface="Times New Roman" panose="02020603050405020304" pitchFamily="18" charset="0"/>
              </a:rPr>
              <a:t>2</a:t>
            </a:r>
            <a:r>
              <a:rPr lang="zh-CN" altLang="en-US" dirty="0">
                <a:latin typeface="Times New Roman" panose="02020603050405020304" pitchFamily="18" charset="0"/>
              </a:rPr>
              <a:t>，此时应满足</a:t>
            </a:r>
            <a:r>
              <a:rPr lang="en-US" altLang="zh-CN" dirty="0">
                <a:latin typeface="Times New Roman" panose="02020603050405020304" pitchFamily="18" charset="0"/>
              </a:rPr>
              <a:t>R</a:t>
            </a:r>
            <a:r>
              <a:rPr lang="en-US" altLang="zh-CN" baseline="-25000" dirty="0">
                <a:latin typeface="Times New Roman" panose="02020603050405020304" pitchFamily="18" charset="0"/>
              </a:rPr>
              <a:t>3</a:t>
            </a:r>
            <a:r>
              <a:rPr lang="en-US" altLang="zh-CN" dirty="0">
                <a:latin typeface="Times New Roman" panose="02020603050405020304" pitchFamily="18" charset="0"/>
              </a:rPr>
              <a:t>=R</a:t>
            </a:r>
            <a:r>
              <a:rPr lang="en-US" altLang="zh-CN" baseline="-25000" dirty="0">
                <a:latin typeface="Times New Roman" panose="02020603050405020304" pitchFamily="18" charset="0"/>
              </a:rPr>
              <a:t>T1 </a:t>
            </a:r>
            <a:r>
              <a:rPr lang="zh-CN" altLang="en-US" dirty="0">
                <a:latin typeface="Times New Roman" panose="02020603050405020304" pitchFamily="18" charset="0"/>
              </a:rPr>
              <a:t>。</a:t>
            </a:r>
            <a:endParaRPr lang="zh-CN" altLang="en-US" dirty="0">
              <a:latin typeface="Times New Roman" panose="02020603050405020304" pitchFamily="18" charset="0"/>
            </a:endParaRPr>
          </a:p>
        </p:txBody>
      </p:sp>
      <p:sp>
        <p:nvSpPr>
          <p:cNvPr id="27655" name="TextBox 13"/>
          <p:cNvSpPr txBox="1"/>
          <p:nvPr/>
        </p:nvSpPr>
        <p:spPr>
          <a:xfrm>
            <a:off x="6881813" y="4214813"/>
            <a:ext cx="3571875" cy="2030095"/>
          </a:xfrm>
          <a:prstGeom prst="rect">
            <a:avLst/>
          </a:prstGeom>
          <a:noFill/>
          <a:ln w="9525" cap="flat" cmpd="sng">
            <a:solidFill>
              <a:schemeClr val="accent1"/>
            </a:solidFill>
            <a:prstDash val="solid"/>
            <a:miter/>
            <a:headEnd type="none" w="med" len="med"/>
            <a:tailEnd type="none" w="med" len="med"/>
          </a:ln>
        </p:spPr>
        <p:txBody>
          <a:bodyPr>
            <a:spAutoFit/>
          </a:bodyPr>
          <a:lstStyle/>
          <a:p>
            <a:r>
              <a:rPr lang="zh-CN" altLang="en-US" dirty="0">
                <a:latin typeface="Times New Roman" panose="02020603050405020304" pitchFamily="18" charset="0"/>
              </a:rPr>
              <a:t>上限温度</a:t>
            </a:r>
            <a:r>
              <a:rPr lang="en-US" altLang="zh-CN" dirty="0">
                <a:latin typeface="Times New Roman" panose="02020603050405020304" pitchFamily="18" charset="0"/>
              </a:rPr>
              <a:t>(70</a:t>
            </a:r>
            <a:r>
              <a:rPr lang="zh-CN" altLang="en-US" dirty="0">
                <a:latin typeface="Times New Roman" panose="02020603050405020304" pitchFamily="18" charset="0"/>
              </a:rPr>
              <a:t>℃</a:t>
            </a:r>
            <a:r>
              <a:rPr lang="en-US" altLang="zh-CN" dirty="0">
                <a:latin typeface="Times New Roman" panose="02020603050405020304" pitchFamily="18" charset="0"/>
              </a:rPr>
              <a:t>)</a:t>
            </a:r>
            <a:r>
              <a:rPr lang="zh-CN" altLang="en-US" dirty="0">
                <a:latin typeface="Times New Roman" panose="02020603050405020304" pitchFamily="18" charset="0"/>
              </a:rPr>
              <a:t> 时，电桥非平衡，</a:t>
            </a:r>
            <a:endParaRPr lang="en-US" altLang="zh-CN" dirty="0">
              <a:latin typeface="Times New Roman" panose="02020603050405020304" pitchFamily="18" charset="0"/>
            </a:endParaRPr>
          </a:p>
          <a:p>
            <a:r>
              <a:rPr lang="zh-CN" altLang="en-US" dirty="0">
                <a:latin typeface="Times New Roman" panose="02020603050405020304" pitchFamily="18" charset="0"/>
              </a:rPr>
              <a:t>要求微安计的读数为满刻度。</a:t>
            </a:r>
            <a:endParaRPr lang="en-US" altLang="zh-CN" dirty="0">
              <a:latin typeface="Times New Roman" panose="02020603050405020304" pitchFamily="18" charset="0"/>
            </a:endParaRPr>
          </a:p>
          <a:p>
            <a:r>
              <a:rPr lang="zh-CN" altLang="en-US" dirty="0">
                <a:latin typeface="Times New Roman" panose="02020603050405020304" pitchFamily="18" charset="0"/>
              </a:rPr>
              <a:t>令</a:t>
            </a:r>
            <a:r>
              <a:rPr lang="en-US" altLang="zh-CN" dirty="0">
                <a:latin typeface="Times New Roman" panose="02020603050405020304" pitchFamily="18" charset="0"/>
              </a:rPr>
              <a:t>R</a:t>
            </a:r>
            <a:r>
              <a:rPr lang="en-US" altLang="zh-CN" baseline="-25000" dirty="0">
                <a:latin typeface="Times New Roman" panose="02020603050405020304" pitchFamily="18" charset="0"/>
              </a:rPr>
              <a:t>3</a:t>
            </a:r>
            <a:r>
              <a:rPr lang="en-US" altLang="zh-CN" dirty="0">
                <a:latin typeface="Times New Roman" panose="02020603050405020304" pitchFamily="18" charset="0"/>
              </a:rPr>
              <a:t>=R</a:t>
            </a:r>
            <a:r>
              <a:rPr lang="en-US" altLang="zh-CN" baseline="-25000" dirty="0">
                <a:latin typeface="Times New Roman" panose="02020603050405020304" pitchFamily="18" charset="0"/>
              </a:rPr>
              <a:t>T1</a:t>
            </a:r>
            <a:r>
              <a:rPr lang="zh-CN" altLang="en-US" dirty="0">
                <a:latin typeface="Times New Roman" panose="02020603050405020304" pitchFamily="18" charset="0"/>
              </a:rPr>
              <a:t>，</a:t>
            </a:r>
            <a:r>
              <a:rPr lang="en-US" altLang="zh-CN" dirty="0">
                <a:latin typeface="Times New Roman" panose="02020603050405020304" pitchFamily="18" charset="0"/>
              </a:rPr>
              <a:t>R</a:t>
            </a:r>
            <a:r>
              <a:rPr lang="en-US" altLang="zh-CN" baseline="-25000" dirty="0">
                <a:latin typeface="Times New Roman" panose="02020603050405020304" pitchFamily="18" charset="0"/>
              </a:rPr>
              <a:t>G</a:t>
            </a:r>
            <a:r>
              <a:rPr lang="zh-CN" altLang="en-US" dirty="0">
                <a:latin typeface="Times New Roman" panose="02020603050405020304" pitchFamily="18" charset="0"/>
              </a:rPr>
              <a:t>为微安表的内阻，</a:t>
            </a:r>
            <a:endParaRPr lang="en-US" altLang="zh-CN" dirty="0">
              <a:latin typeface="Times New Roman" panose="02020603050405020304" pitchFamily="18" charset="0"/>
            </a:endParaRPr>
          </a:p>
          <a:p>
            <a:r>
              <a:rPr lang="zh-CN" altLang="en-US" dirty="0">
                <a:latin typeface="Times New Roman" panose="02020603050405020304" pitchFamily="18" charset="0"/>
              </a:rPr>
              <a:t>计算出桥臂电阻</a:t>
            </a:r>
            <a:r>
              <a:rPr lang="en-US" altLang="zh-CN" dirty="0">
                <a:latin typeface="Times New Roman" panose="02020603050405020304" pitchFamily="18" charset="0"/>
              </a:rPr>
              <a:t>R</a:t>
            </a:r>
            <a:r>
              <a:rPr lang="en-US" altLang="zh-CN" baseline="-25000" dirty="0">
                <a:latin typeface="Times New Roman" panose="02020603050405020304" pitchFamily="18" charset="0"/>
              </a:rPr>
              <a:t>1</a:t>
            </a:r>
            <a:r>
              <a:rPr lang="zh-CN" altLang="en-US" dirty="0">
                <a:latin typeface="Times New Roman" panose="02020603050405020304" pitchFamily="18" charset="0"/>
              </a:rPr>
              <a:t>和</a:t>
            </a:r>
            <a:r>
              <a:rPr lang="en-US" altLang="zh-CN" dirty="0">
                <a:latin typeface="Times New Roman" panose="02020603050405020304" pitchFamily="18" charset="0"/>
              </a:rPr>
              <a:t>R</a:t>
            </a:r>
            <a:r>
              <a:rPr lang="en-US" altLang="zh-CN" baseline="-25000" dirty="0">
                <a:latin typeface="Times New Roman" panose="02020603050405020304" pitchFamily="18" charset="0"/>
              </a:rPr>
              <a:t>2</a:t>
            </a:r>
            <a:r>
              <a:rPr lang="zh-CN" altLang="en-US" dirty="0">
                <a:latin typeface="Times New Roman" panose="02020603050405020304" pitchFamily="18" charset="0"/>
              </a:rPr>
              <a:t>的电阻值：</a:t>
            </a:r>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p:txBody>
      </p:sp>
      <p:sp>
        <p:nvSpPr>
          <p:cNvPr id="27656" name="Rectangle 8"/>
          <p:cNvSpPr/>
          <p:nvPr/>
        </p:nvSpPr>
        <p:spPr>
          <a:xfrm>
            <a:off x="1524000" y="-184150"/>
            <a:ext cx="309880" cy="368300"/>
          </a:xfrm>
          <a:prstGeom prst="rect">
            <a:avLst/>
          </a:prstGeom>
          <a:noFill/>
          <a:ln w="9525">
            <a:noFill/>
          </a:ln>
        </p:spPr>
        <p:txBody>
          <a:bodyPr wrap="none" anchor="ctr">
            <a:spAutoFit/>
          </a:bodyPr>
          <a:lstStyle/>
          <a:p>
            <a:endParaRPr lang="zh-CN" altLang="en-US" dirty="0">
              <a:latin typeface="Times New Roman" panose="02020603050405020304" pitchFamily="18" charset="0"/>
            </a:endParaRPr>
          </a:p>
        </p:txBody>
      </p:sp>
      <p:graphicFrame>
        <p:nvGraphicFramePr>
          <p:cNvPr id="27657" name="Object 7"/>
          <p:cNvGraphicFramePr>
            <a:graphicFrameLocks noChangeAspect="1"/>
          </p:cNvGraphicFramePr>
          <p:nvPr/>
        </p:nvGraphicFramePr>
        <p:xfrm>
          <a:off x="7119938" y="5578475"/>
          <a:ext cx="3105150" cy="485775"/>
        </p:xfrm>
        <a:graphic>
          <a:graphicData uri="http://schemas.openxmlformats.org/presentationml/2006/ole">
            <mc:AlternateContent xmlns:mc="http://schemas.openxmlformats.org/markup-compatibility/2006">
              <mc:Choice xmlns:v="urn:schemas-microsoft-com:vml" Requires="v">
                <p:oleObj spid="_x0000_s4123" name="" r:id="rId1" imgW="2781300" imgH="431800" progId="Equation.DSMT4">
                  <p:embed/>
                </p:oleObj>
              </mc:Choice>
              <mc:Fallback>
                <p:oleObj name="" r:id="rId1" imgW="2781300" imgH="431800" progId="Equation.DSMT4">
                  <p:embed/>
                  <p:pic>
                    <p:nvPicPr>
                      <p:cNvPr id="0" name="图片 3075"/>
                      <p:cNvPicPr/>
                      <p:nvPr/>
                    </p:nvPicPr>
                    <p:blipFill>
                      <a:blip r:embed="rId2"/>
                      <a:stretch>
                        <a:fillRect/>
                      </a:stretch>
                    </p:blipFill>
                    <p:spPr>
                      <a:xfrm>
                        <a:off x="7119938" y="5578475"/>
                        <a:ext cx="3105150" cy="485775"/>
                      </a:xfrm>
                      <a:prstGeom prst="rect">
                        <a:avLst/>
                      </a:prstGeom>
                      <a:noFill/>
                      <a:ln w="38100">
                        <a:noFill/>
                        <a:miter/>
                      </a:ln>
                    </p:spPr>
                  </p:pic>
                </p:oleObj>
              </mc:Fallback>
            </mc:AlternateContent>
          </a:graphicData>
        </a:graphic>
      </p:graphicFrame>
      <p:sp>
        <p:nvSpPr>
          <p:cNvPr id="27658" name="下箭头 16"/>
          <p:cNvSpPr/>
          <p:nvPr/>
        </p:nvSpPr>
        <p:spPr>
          <a:xfrm>
            <a:off x="6167438" y="1643063"/>
            <a:ext cx="357187" cy="285750"/>
          </a:xfrm>
          <a:prstGeom prst="down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wrap="none"/>
          <a:lstStyle/>
          <a:p>
            <a:endParaRPr lang="zh-CN" altLang="en-US" sz="2000" dirty="0">
              <a:latin typeface="Times New Roman" panose="02020603050405020304" pitchFamily="18" charset="0"/>
            </a:endParaRPr>
          </a:p>
        </p:txBody>
      </p:sp>
      <p:sp>
        <p:nvSpPr>
          <p:cNvPr id="27659" name="下箭头 18"/>
          <p:cNvSpPr/>
          <p:nvPr/>
        </p:nvSpPr>
        <p:spPr>
          <a:xfrm>
            <a:off x="8310563" y="2571750"/>
            <a:ext cx="357187" cy="357188"/>
          </a:xfrm>
          <a:prstGeom prst="down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wrap="none"/>
          <a:lstStyle/>
          <a:p>
            <a:endParaRPr lang="zh-CN" altLang="en-US" sz="2000" dirty="0">
              <a:latin typeface="Times New Roman" panose="02020603050405020304" pitchFamily="18" charset="0"/>
            </a:endParaRPr>
          </a:p>
        </p:txBody>
      </p:sp>
      <p:sp>
        <p:nvSpPr>
          <p:cNvPr id="27660" name="下箭头 19"/>
          <p:cNvSpPr/>
          <p:nvPr/>
        </p:nvSpPr>
        <p:spPr>
          <a:xfrm>
            <a:off x="8382000" y="3857625"/>
            <a:ext cx="357188" cy="357188"/>
          </a:xfrm>
          <a:prstGeom prst="downArrow">
            <a:avLst>
              <a:gd name="adj1" fmla="val 50000"/>
              <a:gd name="adj2" fmla="val 50000"/>
            </a:avLst>
          </a:prstGeom>
          <a:solidFill>
            <a:schemeClr val="accent1"/>
          </a:solidFill>
          <a:ln w="9525" cap="flat" cmpd="sng">
            <a:solidFill>
              <a:schemeClr val="tx1"/>
            </a:solidFill>
            <a:prstDash val="solid"/>
            <a:round/>
            <a:headEnd type="none" w="med" len="med"/>
            <a:tailEnd type="none" w="med" len="med"/>
          </a:ln>
        </p:spPr>
        <p:txBody>
          <a:bodyPr wrap="none"/>
          <a:lstStyle/>
          <a:p>
            <a:endParaRPr lang="zh-CN" altLang="en-US" sz="2000" dirty="0">
              <a:latin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0" y="2929255"/>
            <a:ext cx="3774440" cy="3672205"/>
          </a:xfrm>
          <a:prstGeom prst="rect">
            <a:avLst/>
          </a:prstGeom>
        </p:spPr>
      </p:pic>
      <p:pic>
        <p:nvPicPr>
          <p:cNvPr id="3" name="图片 2"/>
          <p:cNvPicPr>
            <a:picLocks noChangeAspect="1"/>
          </p:cNvPicPr>
          <p:nvPr/>
        </p:nvPicPr>
        <p:blipFill>
          <a:blip r:embed="rId4"/>
          <a:stretch>
            <a:fillRect/>
          </a:stretch>
        </p:blipFill>
        <p:spPr>
          <a:xfrm>
            <a:off x="3354070" y="2795270"/>
            <a:ext cx="2989580" cy="3693795"/>
          </a:xfrm>
          <a:prstGeom prst="rect">
            <a:avLst/>
          </a:prstGeom>
        </p:spPr>
      </p:pic>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dirty="0"/>
              <a:t>临床诊断的利器</a:t>
            </a:r>
            <a:r>
              <a:rPr lang="en-US" altLang="zh-CN" dirty="0"/>
              <a:t>——X</a:t>
            </a:r>
            <a:r>
              <a:rPr lang="zh-CN" altLang="en-US" dirty="0"/>
              <a:t>射线的发现与</a:t>
            </a:r>
            <a:r>
              <a:rPr lang="zh-CN" altLang="en-US" dirty="0" smtClean="0"/>
              <a:t>应用</a:t>
            </a:r>
            <a:endParaRPr lang="zh-CN" altLang="en-US" dirty="0"/>
          </a:p>
        </p:txBody>
      </p:sp>
      <p:sp>
        <p:nvSpPr>
          <p:cNvPr id="5" name="文本占位符 4"/>
          <p:cNvSpPr>
            <a:spLocks noGrp="1"/>
          </p:cNvSpPr>
          <p:nvPr>
            <p:ph type="body" idx="1"/>
          </p:nvPr>
        </p:nvSpPr>
        <p:spPr/>
        <p:txBody>
          <a:bodyPr/>
          <a:lstStyle/>
          <a:p>
            <a:r>
              <a:rPr lang="zh-CN" altLang="en-US" sz="2400" dirty="0"/>
              <a:t>相关实验项目</a:t>
            </a:r>
            <a:r>
              <a:rPr lang="en-US" altLang="zh-CN" sz="2400" dirty="0"/>
              <a:t>——</a:t>
            </a:r>
            <a:r>
              <a:rPr sz="2400" dirty="0" smtClean="0"/>
              <a:t>光电效应</a:t>
            </a:r>
            <a:r>
              <a:rPr lang="zh-CN" altLang="en-US" sz="2400" dirty="0" smtClean="0"/>
              <a:t>（普朗克常数的测定）</a:t>
            </a:r>
            <a:endParaRPr sz="2400" dirty="0"/>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1"/>
          <p:cNvPicPr>
            <a:picLocks noChangeAspect="1"/>
          </p:cNvPicPr>
          <p:nvPr/>
        </p:nvPicPr>
        <p:blipFill>
          <a:blip r:embed="rId1"/>
          <a:stretch>
            <a:fillRect/>
          </a:stretch>
        </p:blipFill>
        <p:spPr>
          <a:xfrm>
            <a:off x="1708150" y="144463"/>
            <a:ext cx="4827588" cy="2716212"/>
          </a:xfrm>
          <a:prstGeom prst="rect">
            <a:avLst/>
          </a:prstGeom>
          <a:noFill/>
          <a:ln w="9525">
            <a:noFill/>
          </a:ln>
        </p:spPr>
      </p:pic>
      <p:pic>
        <p:nvPicPr>
          <p:cNvPr id="8194" name="图片 2"/>
          <p:cNvPicPr>
            <a:picLocks noChangeAspect="1"/>
          </p:cNvPicPr>
          <p:nvPr/>
        </p:nvPicPr>
        <p:blipFill>
          <a:blip r:embed="rId2"/>
          <a:stretch>
            <a:fillRect/>
          </a:stretch>
        </p:blipFill>
        <p:spPr>
          <a:xfrm>
            <a:off x="4721225" y="2860675"/>
            <a:ext cx="5946775" cy="3967163"/>
          </a:xfrm>
          <a:prstGeom prst="rect">
            <a:avLst/>
          </a:prstGeom>
          <a:noFill/>
          <a:ln w="9525">
            <a:noFill/>
          </a:ln>
        </p:spPr>
      </p:pic>
      <p:pic>
        <p:nvPicPr>
          <p:cNvPr id="8195" name="图片 4"/>
          <p:cNvPicPr>
            <a:picLocks noChangeAspect="1"/>
          </p:cNvPicPr>
          <p:nvPr/>
        </p:nvPicPr>
        <p:blipFill>
          <a:blip r:embed="rId3"/>
          <a:stretch>
            <a:fillRect/>
          </a:stretch>
        </p:blipFill>
        <p:spPr>
          <a:xfrm>
            <a:off x="2130425" y="3032125"/>
            <a:ext cx="2470150" cy="3624263"/>
          </a:xfrm>
          <a:prstGeom prst="rect">
            <a:avLst/>
          </a:prstGeom>
          <a:noFill/>
          <a:ln w="9525">
            <a:noFill/>
          </a:ln>
        </p:spPr>
      </p:pic>
      <p:sp>
        <p:nvSpPr>
          <p:cNvPr id="7" name="文本框 6"/>
          <p:cNvSpPr txBox="1"/>
          <p:nvPr/>
        </p:nvSpPr>
        <p:spPr>
          <a:xfrm>
            <a:off x="6772275" y="969010"/>
            <a:ext cx="3499485" cy="1272540"/>
          </a:xfrm>
          <a:prstGeom prst="rect">
            <a:avLst/>
          </a:prstGeom>
          <a:noFill/>
        </p:spPr>
        <p:txBody>
          <a:bodyPr wrap="square" rtlCol="0">
            <a:spAutoFit/>
          </a:bodyPr>
          <a:lstStyle/>
          <a:p>
            <a:pPr>
              <a:lnSpc>
                <a:spcPct val="120000"/>
              </a:lnSpc>
            </a:pPr>
            <a:r>
              <a:rPr lang="zh-CN" altLang="en-US" sz="3200" noProof="1">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rPr>
              <a:t>如何区分普通感冒和新型冠状病毒？</a:t>
            </a:r>
            <a:endParaRPr lang="zh-CN" altLang="en-US" sz="3200" noProof="1">
              <a:ln w="22225">
                <a:solidFill>
                  <a:schemeClr val="accent2"/>
                </a:solidFill>
                <a:prstDash val="solid"/>
              </a:ln>
              <a:solidFill>
                <a:schemeClr val="accent2">
                  <a:lumMod val="40000"/>
                  <a:lumOff val="60000"/>
                </a:schemeClr>
              </a:solidFill>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标题 1"/>
          <p:cNvSpPr>
            <a:spLocks noGrp="1"/>
          </p:cNvSpPr>
          <p:nvPr>
            <p:ph type="ctrTitle"/>
          </p:nvPr>
        </p:nvSpPr>
        <p:spPr>
          <a:xfrm>
            <a:off x="5634112" y="205086"/>
            <a:ext cx="6362345" cy="1470025"/>
          </a:xfrm>
        </p:spPr>
        <p:txBody>
          <a:bodyPr anchor="ctr">
            <a:noAutofit/>
          </a:bodyPr>
          <a:lstStyle/>
          <a:p>
            <a:pPr>
              <a:buClrTx/>
              <a:buSzTx/>
              <a:buFontTx/>
            </a:pPr>
            <a:r>
              <a:rPr lang="zh-CN" altLang="en-US" sz="4800" b="0" dirty="0">
                <a:latin typeface="Times New Roman" panose="02020603050405020304" pitchFamily="18" charset="0"/>
              </a:rPr>
              <a:t>肺炎患者肺部</a:t>
            </a:r>
            <a:r>
              <a:rPr lang="en-US" altLang="zh-CN" sz="4800" b="0" dirty="0">
                <a:latin typeface="Times New Roman" panose="02020603050405020304" pitchFamily="18" charset="0"/>
              </a:rPr>
              <a:t>X</a:t>
            </a:r>
            <a:r>
              <a:rPr lang="zh-CN" altLang="en-US" sz="4800" b="0" dirty="0">
                <a:latin typeface="Times New Roman" panose="02020603050405020304" pitchFamily="18" charset="0"/>
              </a:rPr>
              <a:t>光出院前后对比</a:t>
            </a:r>
            <a:endParaRPr lang="zh-CN" altLang="en-US" sz="4800" b="0" dirty="0">
              <a:latin typeface="Times New Roman" panose="02020603050405020304" pitchFamily="18" charset="0"/>
            </a:endParaRPr>
          </a:p>
        </p:txBody>
      </p:sp>
      <p:pic>
        <p:nvPicPr>
          <p:cNvPr id="10243" name="图片 3"/>
          <p:cNvPicPr>
            <a:picLocks noChangeAspect="1"/>
          </p:cNvPicPr>
          <p:nvPr/>
        </p:nvPicPr>
        <p:blipFill>
          <a:blip r:embed="rId1"/>
          <a:stretch>
            <a:fillRect/>
          </a:stretch>
        </p:blipFill>
        <p:spPr>
          <a:xfrm>
            <a:off x="5005089" y="1944015"/>
            <a:ext cx="7069137" cy="4683125"/>
          </a:xfrm>
          <a:prstGeom prst="rect">
            <a:avLst/>
          </a:prstGeom>
          <a:noFill/>
          <a:ln w="9525">
            <a:noFill/>
          </a:ln>
        </p:spPr>
      </p:pic>
      <p:pic>
        <p:nvPicPr>
          <p:cNvPr id="2" name="图片 1"/>
          <p:cNvPicPr>
            <a:picLocks noChangeAspect="1"/>
          </p:cNvPicPr>
          <p:nvPr/>
        </p:nvPicPr>
        <p:blipFill>
          <a:blip r:embed="rId2"/>
          <a:stretch>
            <a:fillRect/>
          </a:stretch>
        </p:blipFill>
        <p:spPr>
          <a:xfrm>
            <a:off x="0" y="391579"/>
            <a:ext cx="5005089" cy="3339333"/>
          </a:xfrm>
          <a:prstGeom prst="rect">
            <a:avLst/>
          </a:prstGeom>
        </p:spPr>
      </p:pic>
      <p:sp>
        <p:nvSpPr>
          <p:cNvPr id="3" name="矩形 2"/>
          <p:cNvSpPr/>
          <p:nvPr/>
        </p:nvSpPr>
        <p:spPr>
          <a:xfrm>
            <a:off x="617118" y="4567738"/>
            <a:ext cx="4107282" cy="1200329"/>
          </a:xfrm>
          <a:prstGeom prst="rect">
            <a:avLst/>
          </a:prstGeom>
        </p:spPr>
        <p:txBody>
          <a:bodyPr wrap="square">
            <a:spAutoFit/>
          </a:bodyPr>
          <a:lstStyle/>
          <a:p>
            <a:r>
              <a:rPr lang="en-US" altLang="zh-CN" sz="2400" dirty="0" smtClean="0"/>
              <a:t>     1895</a:t>
            </a:r>
            <a:r>
              <a:rPr lang="zh-CN" altLang="en-US" sz="2400" dirty="0"/>
              <a:t>年</a:t>
            </a:r>
            <a:r>
              <a:rPr lang="en-US" altLang="zh-CN" sz="2400" dirty="0"/>
              <a:t>11</a:t>
            </a:r>
            <a:r>
              <a:rPr lang="zh-CN" altLang="en-US" sz="2400" dirty="0"/>
              <a:t>月</a:t>
            </a:r>
            <a:r>
              <a:rPr lang="en-US" altLang="zh-CN" sz="2400" dirty="0"/>
              <a:t>8</a:t>
            </a:r>
            <a:r>
              <a:rPr lang="zh-CN" altLang="en-US" sz="2400" dirty="0"/>
              <a:t>日</a:t>
            </a:r>
            <a:r>
              <a:rPr lang="zh-CN" altLang="en-US" sz="2400" dirty="0" smtClean="0"/>
              <a:t>，</a:t>
            </a:r>
            <a:r>
              <a:rPr lang="en-US" altLang="zh-CN" sz="2400" dirty="0" smtClean="0"/>
              <a:t>X</a:t>
            </a:r>
            <a:r>
              <a:rPr lang="zh-CN" altLang="en-US" sz="2400" dirty="0" smtClean="0"/>
              <a:t>射线被德国物理学家</a:t>
            </a:r>
            <a:r>
              <a:rPr lang="zh-CN" altLang="en-US" sz="2400" dirty="0"/>
              <a:t>伦琴发现</a:t>
            </a:r>
            <a:r>
              <a:rPr lang="zh-CN" altLang="en-US" sz="2400" dirty="0" smtClean="0"/>
              <a:t>。他获得了首届诺贝尔物理学奖。</a:t>
            </a:r>
            <a:endParaRPr lang="zh-CN" altLang="en-US" sz="2400"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1"/>
          <p:cNvPicPr>
            <a:picLocks noChangeAspect="1"/>
          </p:cNvPicPr>
          <p:nvPr/>
        </p:nvPicPr>
        <p:blipFill>
          <a:blip r:embed="rId1"/>
          <a:stretch>
            <a:fillRect/>
          </a:stretch>
        </p:blipFill>
        <p:spPr>
          <a:xfrm>
            <a:off x="1190625" y="911860"/>
            <a:ext cx="5921375" cy="4441190"/>
          </a:xfrm>
          <a:prstGeom prst="rect">
            <a:avLst/>
          </a:prstGeom>
          <a:noFill/>
          <a:ln w="9525">
            <a:noFill/>
          </a:ln>
        </p:spPr>
      </p:pic>
      <p:pic>
        <p:nvPicPr>
          <p:cNvPr id="12291" name="图片 2"/>
          <p:cNvPicPr>
            <a:picLocks noChangeAspect="1"/>
          </p:cNvPicPr>
          <p:nvPr/>
        </p:nvPicPr>
        <p:blipFill>
          <a:blip r:embed="rId2"/>
          <a:stretch>
            <a:fillRect/>
          </a:stretch>
        </p:blipFill>
        <p:spPr>
          <a:xfrm>
            <a:off x="7112000" y="911860"/>
            <a:ext cx="3653155" cy="4441190"/>
          </a:xfrm>
          <a:prstGeom prst="rect">
            <a:avLst/>
          </a:prstGeom>
          <a:noFill/>
          <a:ln w="9525">
            <a:noFill/>
          </a:ln>
        </p:spPr>
      </p:pic>
      <p:sp>
        <p:nvSpPr>
          <p:cNvPr id="12292" name="文本框 3"/>
          <p:cNvSpPr txBox="1"/>
          <p:nvPr/>
        </p:nvSpPr>
        <p:spPr>
          <a:xfrm>
            <a:off x="2212975" y="5480050"/>
            <a:ext cx="7997825" cy="829945"/>
          </a:xfrm>
          <a:prstGeom prst="rect">
            <a:avLst/>
          </a:prstGeom>
          <a:noFill/>
          <a:ln w="9525">
            <a:noFill/>
          </a:ln>
        </p:spPr>
        <p:txBody>
          <a:bodyPr wrap="square" anchor="t">
            <a:spAutoFit/>
          </a:bodyPr>
          <a:lstStyle/>
          <a:p>
            <a:pPr algn="ctr"/>
            <a:r>
              <a:rPr lang="zh-CN" altLang="en-US" sz="2400">
                <a:latin typeface="Arial" panose="020B0604020202020204" pitchFamily="34" charset="0"/>
                <a:ea typeface="宋体" panose="02010600030101010101" pitchFamily="2" charset="-122"/>
              </a:rPr>
              <a:t>威廉·伦琴（德语：Wilhelm Röntgen，</a:t>
            </a:r>
            <a:endParaRPr lang="zh-CN" altLang="en-US" sz="2400">
              <a:latin typeface="Arial" panose="020B0604020202020204" pitchFamily="34" charset="0"/>
              <a:ea typeface="宋体" panose="02010600030101010101" pitchFamily="2" charset="-122"/>
            </a:endParaRPr>
          </a:p>
          <a:p>
            <a:r>
              <a:rPr lang="zh-CN" altLang="en-US" sz="2400">
                <a:latin typeface="Arial" panose="020B0604020202020204" pitchFamily="34" charset="0"/>
                <a:ea typeface="宋体" panose="02010600030101010101" pitchFamily="2" charset="-122"/>
              </a:rPr>
              <a:t>1845年3月27日——1923年2月10日），德国物理学家</a:t>
            </a:r>
            <a:endParaRPr lang="zh-CN" altLang="en-US" sz="2400">
              <a:latin typeface="Arial" panose="020B0604020202020204" pitchFamily="34" charset="0"/>
              <a:ea typeface="宋体" panose="02010600030101010101" pitchFamily="2" charset="-122"/>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title"/>
          </p:nvPr>
        </p:nvSpPr>
        <p:spPr/>
        <p:txBody>
          <a:bodyPr anchor="ctr"/>
          <a:lstStyle/>
          <a:p>
            <a:endParaRPr lang="zh-CN" altLang="en-US"/>
          </a:p>
        </p:txBody>
      </p:sp>
      <p:pic>
        <p:nvPicPr>
          <p:cNvPr id="14338" name="内容占位符 3"/>
          <p:cNvPicPr>
            <a:picLocks noGrp="1" noChangeAspect="1"/>
          </p:cNvPicPr>
          <p:nvPr>
            <p:ph idx="1"/>
          </p:nvPr>
        </p:nvPicPr>
        <p:blipFill>
          <a:blip r:embed="rId1"/>
          <a:stretch>
            <a:fillRect/>
          </a:stretch>
        </p:blipFill>
        <p:spPr>
          <a:xfrm>
            <a:off x="2255838" y="690563"/>
            <a:ext cx="7678737" cy="5476875"/>
          </a:xfrm>
        </p:spPr>
      </p:pic>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内容占位符 3"/>
          <p:cNvPicPr>
            <a:picLocks noGrp="1" noChangeAspect="1"/>
          </p:cNvPicPr>
          <p:nvPr>
            <p:ph idx="1"/>
          </p:nvPr>
        </p:nvPicPr>
        <p:blipFill>
          <a:blip r:embed="rId1"/>
          <a:stretch>
            <a:fillRect/>
          </a:stretch>
        </p:blipFill>
        <p:spPr>
          <a:xfrm>
            <a:off x="1509395" y="0"/>
            <a:ext cx="5073650" cy="3749675"/>
          </a:xfrm>
        </p:spPr>
      </p:pic>
      <p:pic>
        <p:nvPicPr>
          <p:cNvPr id="16386" name="图片 4"/>
          <p:cNvPicPr>
            <a:picLocks noChangeAspect="1"/>
          </p:cNvPicPr>
          <p:nvPr/>
        </p:nvPicPr>
        <p:blipFill>
          <a:blip r:embed="rId2"/>
          <a:stretch>
            <a:fillRect/>
          </a:stretch>
        </p:blipFill>
        <p:spPr>
          <a:xfrm>
            <a:off x="6901180" y="3124200"/>
            <a:ext cx="4457700" cy="3733800"/>
          </a:xfrm>
          <a:prstGeom prst="rect">
            <a:avLst/>
          </a:prstGeom>
          <a:noFill/>
          <a:ln w="9525">
            <a:noFill/>
          </a:ln>
        </p:spPr>
      </p:pic>
      <p:sp>
        <p:nvSpPr>
          <p:cNvPr id="16388" name="文本框 6"/>
          <p:cNvSpPr txBox="1"/>
          <p:nvPr/>
        </p:nvSpPr>
        <p:spPr>
          <a:xfrm>
            <a:off x="1509395" y="4253865"/>
            <a:ext cx="4671060" cy="1938020"/>
          </a:xfrm>
          <a:prstGeom prst="rect">
            <a:avLst/>
          </a:prstGeom>
          <a:noFill/>
          <a:ln w="9525">
            <a:noFill/>
          </a:ln>
        </p:spPr>
        <p:txBody>
          <a:bodyPr wrap="square" anchor="t">
            <a:spAutoFit/>
          </a:bodyPr>
          <a:lstStyle/>
          <a:p>
            <a:r>
              <a:rPr lang="zh-CN" altLang="en-US" sz="2400">
                <a:latin typeface="Arial" panose="020B0604020202020204" pitchFamily="34" charset="0"/>
                <a:ea typeface="宋体" panose="02010600030101010101" pitchFamily="2" charset="-122"/>
              </a:rPr>
              <a:t>1897年清朝《点石斋画报》以《宝镜新奇》为题报道了X射线</a:t>
            </a:r>
            <a:endParaRPr lang="zh-CN" altLang="en-US" sz="2400">
              <a:latin typeface="Arial" panose="020B0604020202020204" pitchFamily="34" charset="0"/>
              <a:ea typeface="宋体" panose="02010600030101010101" pitchFamily="2" charset="-122"/>
            </a:endParaRPr>
          </a:p>
          <a:p>
            <a:endParaRPr lang="zh-CN" altLang="en-US" sz="2400">
              <a:latin typeface="Arial" panose="020B0604020202020204" pitchFamily="34" charset="0"/>
              <a:ea typeface="宋体" panose="02010600030101010101" pitchFamily="2" charset="-122"/>
            </a:endParaRPr>
          </a:p>
          <a:p>
            <a:r>
              <a:rPr lang="zh-CN" altLang="en-US" sz="2400">
                <a:latin typeface="Arial" panose="020B0604020202020204" pitchFamily="34" charset="0"/>
                <a:ea typeface="宋体" panose="02010600030101010101" pitchFamily="2" charset="-122"/>
              </a:rPr>
              <a:t>　　称其“照人肺腑，心腹肾肠昭然若揭”</a:t>
            </a:r>
            <a:endParaRPr lang="zh-CN" altLang="en-US" sz="2400">
              <a:latin typeface="Arial" panose="020B0604020202020204" pitchFamily="34" charset="0"/>
              <a:ea typeface="宋体" panose="02010600030101010101" pitchFamily="2" charset="-122"/>
            </a:endParaRPr>
          </a:p>
        </p:txBody>
      </p:sp>
      <p:sp>
        <p:nvSpPr>
          <p:cNvPr id="16389" name="文本框 1"/>
          <p:cNvSpPr txBox="1"/>
          <p:nvPr/>
        </p:nvSpPr>
        <p:spPr>
          <a:xfrm>
            <a:off x="7098030" y="1077595"/>
            <a:ext cx="4260850" cy="1198880"/>
          </a:xfrm>
          <a:prstGeom prst="rect">
            <a:avLst/>
          </a:prstGeom>
          <a:noFill/>
          <a:ln w="9525">
            <a:noFill/>
          </a:ln>
        </p:spPr>
        <p:txBody>
          <a:bodyPr wrap="square" anchor="t">
            <a:spAutoFit/>
          </a:bodyPr>
          <a:lstStyle/>
          <a:p>
            <a:r>
              <a:rPr lang="zh-CN" altLang="en-US" sz="3600">
                <a:latin typeface="Arial" panose="020B0604020202020204" pitchFamily="34" charset="0"/>
                <a:ea typeface="宋体" panose="02010600030101010101" pitchFamily="2" charset="-122"/>
              </a:rPr>
              <a:t>1896年6月</a:t>
            </a:r>
            <a:endParaRPr lang="zh-CN" altLang="en-US" sz="3600">
              <a:latin typeface="Arial" panose="020B0604020202020204" pitchFamily="34" charset="0"/>
              <a:ea typeface="宋体" panose="02010600030101010101" pitchFamily="2" charset="-122"/>
            </a:endParaRPr>
          </a:p>
          <a:p>
            <a:r>
              <a:rPr lang="zh-CN" altLang="en-US" sz="3600">
                <a:latin typeface="Arial" panose="020B0604020202020204" pitchFamily="34" charset="0"/>
                <a:ea typeface="宋体" panose="02010600030101010101" pitchFamily="2" charset="-122"/>
              </a:rPr>
              <a:t>李鸿章访问德国</a:t>
            </a:r>
            <a:endParaRPr lang="zh-CN" altLang="en-US" sz="3600">
              <a:latin typeface="Arial" panose="020B0604020202020204" pitchFamily="34" charset="0"/>
              <a:ea typeface="宋体" panose="02010600030101010101" pitchFamily="2" charset="-122"/>
            </a:endParaRPr>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2554" y="427355"/>
            <a:ext cx="10969200" cy="705600"/>
          </a:xfrm>
        </p:spPr>
        <p:txBody>
          <a:bodyPr>
            <a:noAutofit/>
          </a:bodyPr>
          <a:lstStyle/>
          <a:p>
            <a:r>
              <a:rPr lang="en-US" altLang="zh-CN" sz="4400" dirty="0">
                <a:latin typeface="Times New Roman" panose="02020603050405020304" pitchFamily="18" charset="0"/>
                <a:cs typeface="Times New Roman" panose="02020603050405020304" pitchFamily="18" charset="0"/>
              </a:rPr>
              <a:t>X-ray Diffraction</a:t>
            </a:r>
            <a:endParaRPr lang="en-US" altLang="zh-CN" sz="4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608330" y="1889760"/>
            <a:ext cx="4215130" cy="3538220"/>
          </a:xfrm>
          <a:prstGeom prst="rect">
            <a:avLst/>
          </a:prstGeom>
          <a:noFill/>
        </p:spPr>
        <p:txBody>
          <a:bodyPr wrap="square" rtlCol="0" anchor="t">
            <a:spAutoFit/>
          </a:bodyPr>
          <a:lstStyle/>
          <a:p>
            <a:pPr algn="just"/>
            <a:r>
              <a:rPr lang="en-US" altLang="zh-CN" sz="2800">
                <a:latin typeface="Times New Roman" panose="02020603050405020304" pitchFamily="18" charset="0"/>
                <a:ea typeface="华文中宋" panose="02010600040101010101" charset="-122"/>
                <a:cs typeface="Times New Roman" panose="02020603050405020304" pitchFamily="18" charset="0"/>
                <a:sym typeface="+mn-ea"/>
              </a:rPr>
              <a:t>       </a:t>
            </a:r>
            <a:r>
              <a:rPr lang="zh-CN" altLang="en-US" sz="2800">
                <a:latin typeface="Times New Roman" panose="02020603050405020304" pitchFamily="18" charset="0"/>
                <a:ea typeface="华文中宋" panose="02010600040101010101" charset="-122"/>
                <a:cs typeface="Times New Roman" panose="02020603050405020304" pitchFamily="18" charset="0"/>
                <a:sym typeface="+mn-ea"/>
              </a:rPr>
              <a:t>1913年英国物理学家布拉格父子提出作为晶体衍射基础的著名公式──布拉格方程</a:t>
            </a:r>
            <a:endParaRPr lang="zh-CN" altLang="en-US" sz="2800">
              <a:latin typeface="Times New Roman" panose="02020603050405020304" pitchFamily="18" charset="0"/>
              <a:ea typeface="华文中宋" panose="02010600040101010101" charset="-122"/>
              <a:cs typeface="Times New Roman" panose="02020603050405020304" pitchFamily="18" charset="0"/>
            </a:endParaRPr>
          </a:p>
          <a:p>
            <a:pPr algn="just"/>
            <a:endParaRPr lang="zh-CN" altLang="en-US" sz="2800">
              <a:latin typeface="Times New Roman" panose="02020603050405020304" pitchFamily="18" charset="0"/>
              <a:ea typeface="华文中宋" panose="02010600040101010101" charset="-122"/>
              <a:cs typeface="Times New Roman" panose="02020603050405020304" pitchFamily="18" charset="0"/>
              <a:sym typeface="+mn-ea"/>
            </a:endParaRPr>
          </a:p>
          <a:p>
            <a:pPr algn="just"/>
            <a:endParaRPr lang="zh-CN" altLang="en-US" sz="2800">
              <a:latin typeface="Times New Roman" panose="02020603050405020304" pitchFamily="18" charset="0"/>
              <a:ea typeface="华文中宋" panose="02010600040101010101" charset="-122"/>
              <a:cs typeface="Times New Roman" panose="02020603050405020304" pitchFamily="18" charset="0"/>
              <a:sym typeface="+mn-ea"/>
            </a:endParaRPr>
          </a:p>
          <a:p>
            <a:pPr algn="just"/>
            <a:r>
              <a:rPr lang="zh-CN" altLang="en-US" sz="2800">
                <a:latin typeface="Times New Roman" panose="02020603050405020304" pitchFamily="18" charset="0"/>
                <a:ea typeface="华文中宋" panose="02010600040101010101" charset="-122"/>
                <a:cs typeface="Times New Roman" panose="02020603050405020304" pitchFamily="18" charset="0"/>
                <a:sym typeface="+mn-ea"/>
              </a:rPr>
              <a:t>式中λ为X射线的波长，n为任何正整数。</a:t>
            </a:r>
            <a:endParaRPr lang="en-US" altLang="zh-CN" sz="2800">
              <a:latin typeface="Times New Roman" panose="02020603050405020304" pitchFamily="18" charset="0"/>
              <a:ea typeface="华文中宋" panose="02010600040101010101" charset="-122"/>
              <a:cs typeface="Times New Roman" panose="02020603050405020304" pitchFamily="18" charset="0"/>
              <a:sym typeface="+mn-ea"/>
            </a:endParaRPr>
          </a:p>
        </p:txBody>
      </p:sp>
      <p:grpSp>
        <p:nvGrpSpPr>
          <p:cNvPr id="12" name="组合 11"/>
          <p:cNvGrpSpPr/>
          <p:nvPr/>
        </p:nvGrpSpPr>
        <p:grpSpPr>
          <a:xfrm>
            <a:off x="5344795" y="1103630"/>
            <a:ext cx="6532880" cy="4876800"/>
            <a:chOff x="8417" y="1738"/>
            <a:chExt cx="10288" cy="7680"/>
          </a:xfrm>
        </p:grpSpPr>
        <p:pic>
          <p:nvPicPr>
            <p:cNvPr id="9" name="图片 8"/>
            <p:cNvPicPr>
              <a:picLocks noChangeAspect="1"/>
            </p:cNvPicPr>
            <p:nvPr/>
          </p:nvPicPr>
          <p:blipFill>
            <a:blip r:embed="rId1"/>
            <a:stretch>
              <a:fillRect/>
            </a:stretch>
          </p:blipFill>
          <p:spPr>
            <a:xfrm>
              <a:off x="8417" y="1738"/>
              <a:ext cx="10288" cy="7680"/>
            </a:xfrm>
            <a:prstGeom prst="rect">
              <a:avLst/>
            </a:prstGeom>
          </p:spPr>
        </p:pic>
        <p:sp>
          <p:nvSpPr>
            <p:cNvPr id="10" name="文本框 9"/>
            <p:cNvSpPr txBox="1"/>
            <p:nvPr/>
          </p:nvSpPr>
          <p:spPr>
            <a:xfrm>
              <a:off x="11355" y="2405"/>
              <a:ext cx="4412" cy="1016"/>
            </a:xfrm>
            <a:prstGeom prst="rect">
              <a:avLst/>
            </a:prstGeom>
            <a:noFill/>
          </p:spPr>
          <p:txBody>
            <a:bodyPr wrap="square" rtlCol="0" anchor="t">
              <a:spAutoFit/>
            </a:bodyPr>
            <a:lstStyle/>
            <a:p>
              <a:r>
                <a:rPr lang="zh-CN" altLang="en-US" sz="3600" b="1">
                  <a:latin typeface="Times New Roman" panose="02020603050405020304" pitchFamily="18" charset="0"/>
                  <a:cs typeface="Times New Roman" panose="02020603050405020304" pitchFamily="18" charset="0"/>
                  <a:sym typeface="+mn-ea"/>
                </a:rPr>
                <a:t>2</a:t>
              </a:r>
              <a:r>
                <a:rPr lang="zh-CN" altLang="en-US" sz="3600" b="1" i="1">
                  <a:latin typeface="Times New Roman" panose="02020603050405020304" pitchFamily="18" charset="0"/>
                  <a:cs typeface="Times New Roman" panose="02020603050405020304" pitchFamily="18" charset="0"/>
                  <a:sym typeface="+mn-ea"/>
                </a:rPr>
                <a:t>d </a:t>
              </a:r>
              <a:r>
                <a:rPr lang="zh-CN" altLang="en-US" sz="3600" b="1">
                  <a:latin typeface="Times New Roman" panose="02020603050405020304" pitchFamily="18" charset="0"/>
                  <a:cs typeface="Times New Roman" panose="02020603050405020304" pitchFamily="18" charset="0"/>
                  <a:sym typeface="+mn-ea"/>
                </a:rPr>
                <a:t>sin</a:t>
              </a:r>
              <a:r>
                <a:rPr lang="zh-CN" altLang="en-US" sz="3600" b="1" i="1">
                  <a:latin typeface="Times New Roman" panose="02020603050405020304" pitchFamily="18" charset="0"/>
                  <a:cs typeface="Times New Roman" panose="02020603050405020304" pitchFamily="18" charset="0"/>
                  <a:sym typeface="+mn-ea"/>
                </a:rPr>
                <a:t>θ=</a:t>
              </a:r>
              <a:r>
                <a:rPr lang="zh-CN" altLang="en-US" sz="3600" b="1">
                  <a:latin typeface="Times New Roman" panose="02020603050405020304" pitchFamily="18" charset="0"/>
                  <a:cs typeface="Times New Roman" panose="02020603050405020304" pitchFamily="18" charset="0"/>
                  <a:sym typeface="+mn-ea"/>
                </a:rPr>
                <a:t>n</a:t>
              </a:r>
              <a:r>
                <a:rPr lang="zh-CN" altLang="en-US" sz="3600" b="1" i="1">
                  <a:latin typeface="Times New Roman" panose="02020603050405020304" pitchFamily="18" charset="0"/>
                  <a:cs typeface="Times New Roman" panose="02020603050405020304" pitchFamily="18" charset="0"/>
                  <a:sym typeface="+mn-ea"/>
                </a:rPr>
                <a:t>λ</a:t>
              </a:r>
              <a:endParaRPr lang="zh-CN" altLang="en-US" sz="3600" b="1" i="1">
                <a:latin typeface="Times New Roman" panose="02020603050405020304" pitchFamily="18" charset="0"/>
                <a:cs typeface="Times New Roman" panose="02020603050405020304" pitchFamily="18" charset="0"/>
                <a:sym typeface="+mn-ea"/>
              </a:endParaRPr>
            </a:p>
          </p:txBody>
        </p:sp>
      </p:grpSp>
      <p:sp>
        <p:nvSpPr>
          <p:cNvPr id="11" name="文本框 10"/>
          <p:cNvSpPr txBox="1"/>
          <p:nvPr/>
        </p:nvSpPr>
        <p:spPr>
          <a:xfrm>
            <a:off x="1587500" y="3683000"/>
            <a:ext cx="2801620" cy="645160"/>
          </a:xfrm>
          <a:prstGeom prst="rect">
            <a:avLst/>
          </a:prstGeom>
          <a:noFill/>
        </p:spPr>
        <p:txBody>
          <a:bodyPr wrap="square" rtlCol="0" anchor="t">
            <a:spAutoFit/>
          </a:bodyPr>
          <a:lstStyle/>
          <a:p>
            <a:r>
              <a:rPr lang="zh-CN" altLang="en-US" sz="3600" b="1">
                <a:latin typeface="Times New Roman" panose="02020603050405020304" pitchFamily="18" charset="0"/>
                <a:cs typeface="Times New Roman" panose="02020603050405020304" pitchFamily="18" charset="0"/>
                <a:sym typeface="+mn-ea"/>
              </a:rPr>
              <a:t>2</a:t>
            </a:r>
            <a:r>
              <a:rPr lang="zh-CN" altLang="en-US" sz="3600" b="1" i="1">
                <a:latin typeface="Times New Roman" panose="02020603050405020304" pitchFamily="18" charset="0"/>
                <a:cs typeface="Times New Roman" panose="02020603050405020304" pitchFamily="18" charset="0"/>
                <a:sym typeface="+mn-ea"/>
              </a:rPr>
              <a:t>d </a:t>
            </a:r>
            <a:r>
              <a:rPr lang="zh-CN" altLang="en-US" sz="3600" b="1">
                <a:latin typeface="Times New Roman" panose="02020603050405020304" pitchFamily="18" charset="0"/>
                <a:cs typeface="Times New Roman" panose="02020603050405020304" pitchFamily="18" charset="0"/>
                <a:sym typeface="+mn-ea"/>
              </a:rPr>
              <a:t>sin</a:t>
            </a:r>
            <a:r>
              <a:rPr lang="zh-CN" altLang="en-US" sz="3600" b="1" i="1">
                <a:latin typeface="Times New Roman" panose="02020603050405020304" pitchFamily="18" charset="0"/>
                <a:cs typeface="Times New Roman" panose="02020603050405020304" pitchFamily="18" charset="0"/>
                <a:sym typeface="+mn-ea"/>
              </a:rPr>
              <a:t>θ=</a:t>
            </a:r>
            <a:r>
              <a:rPr lang="zh-CN" altLang="en-US" sz="3600" b="1">
                <a:latin typeface="Times New Roman" panose="02020603050405020304" pitchFamily="18" charset="0"/>
                <a:cs typeface="Times New Roman" panose="02020603050405020304" pitchFamily="18" charset="0"/>
                <a:sym typeface="+mn-ea"/>
              </a:rPr>
              <a:t>n</a:t>
            </a:r>
            <a:r>
              <a:rPr lang="zh-CN" altLang="en-US" sz="3600" b="1" i="1">
                <a:latin typeface="Times New Roman" panose="02020603050405020304" pitchFamily="18" charset="0"/>
                <a:cs typeface="Times New Roman" panose="02020603050405020304" pitchFamily="18" charset="0"/>
                <a:sym typeface="+mn-ea"/>
              </a:rPr>
              <a:t>λ</a:t>
            </a:r>
            <a:endParaRPr lang="zh-CN" altLang="en-US" sz="3600" b="1" i="1">
              <a:latin typeface="Times New Roman" panose="02020603050405020304" pitchFamily="18" charset="0"/>
              <a:cs typeface="Times New Roman" panose="02020603050405020304" pitchFamily="18" charset="0"/>
              <a:sym typeface="+mn-ea"/>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CT</a:t>
            </a:r>
            <a:r>
              <a:rPr dirty="0"/>
              <a:t>的工作原理</a:t>
            </a:r>
            <a:endParaRPr dirty="0"/>
          </a:p>
        </p:txBody>
      </p:sp>
      <p:pic>
        <p:nvPicPr>
          <p:cNvPr id="4" name="内容占位符 3"/>
          <p:cNvPicPr>
            <a:picLocks noGrp="1" noChangeAspect="1"/>
          </p:cNvPicPr>
          <p:nvPr>
            <p:ph idx="1"/>
          </p:nvPr>
        </p:nvPicPr>
        <p:blipFill>
          <a:blip r:embed="rId1"/>
          <a:stretch>
            <a:fillRect/>
          </a:stretch>
        </p:blipFill>
        <p:spPr>
          <a:xfrm>
            <a:off x="158115" y="3361690"/>
            <a:ext cx="8107045" cy="2731770"/>
          </a:xfrm>
          <a:prstGeom prst="rect">
            <a:avLst/>
          </a:prstGeom>
        </p:spPr>
      </p:pic>
      <p:pic>
        <p:nvPicPr>
          <p:cNvPr id="5" name="图片 4"/>
          <p:cNvPicPr>
            <a:picLocks noChangeAspect="1"/>
          </p:cNvPicPr>
          <p:nvPr/>
        </p:nvPicPr>
        <p:blipFill>
          <a:blip r:embed="rId2"/>
          <a:stretch>
            <a:fillRect/>
          </a:stretch>
        </p:blipFill>
        <p:spPr>
          <a:xfrm>
            <a:off x="8188570" y="3361690"/>
            <a:ext cx="4003430" cy="4290116"/>
          </a:xfrm>
          <a:prstGeom prst="rect">
            <a:avLst/>
          </a:prstGeom>
        </p:spPr>
      </p:pic>
      <p:sp>
        <p:nvSpPr>
          <p:cNvPr id="6" name="文本框 5"/>
          <p:cNvSpPr txBox="1"/>
          <p:nvPr/>
        </p:nvSpPr>
        <p:spPr>
          <a:xfrm>
            <a:off x="608330" y="1313815"/>
            <a:ext cx="6545580" cy="2030095"/>
          </a:xfrm>
          <a:prstGeom prst="rect">
            <a:avLst/>
          </a:prstGeom>
          <a:noFill/>
        </p:spPr>
        <p:txBody>
          <a:bodyPr wrap="square" rtlCol="0" anchor="t">
            <a:spAutoFit/>
          </a:bodyPr>
          <a:lstStyle/>
          <a:p>
            <a:pPr>
              <a:lnSpc>
                <a:spcPct val="150000"/>
              </a:lnSpc>
            </a:pPr>
            <a:r>
              <a:rPr lang="zh-CN" altLang="en-US" sz="2800" dirty="0">
                <a:sym typeface="+mn-ea"/>
              </a:rPr>
              <a:t>物理上涉及到瑞利散射，光电效应，康普顿散射等。数学上则涉及Radon变换，傅里叶变换，优化算法等等。</a:t>
            </a:r>
            <a:endParaRPr lang="zh-CN" altLang="en-US" sz="2800" dirty="0">
              <a:sym typeface="+mn-ea"/>
            </a:endParaRPr>
          </a:p>
        </p:txBody>
      </p:sp>
      <p:pic>
        <p:nvPicPr>
          <p:cNvPr id="3" name="图片 2"/>
          <p:cNvPicPr>
            <a:picLocks noChangeAspect="1"/>
          </p:cNvPicPr>
          <p:nvPr/>
        </p:nvPicPr>
        <p:blipFill>
          <a:blip r:embed="rId3"/>
          <a:stretch>
            <a:fillRect/>
          </a:stretch>
        </p:blipFill>
        <p:spPr>
          <a:xfrm>
            <a:off x="7855927" y="135109"/>
            <a:ext cx="4336073" cy="3252055"/>
          </a:xfrm>
          <a:prstGeom prst="rect">
            <a:avLst/>
          </a:prstGeom>
        </p:spPr>
      </p:pic>
      <p:sp>
        <p:nvSpPr>
          <p:cNvPr id="8" name="灯片编号占位符 7"/>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dirty="0">
                <a:solidFill>
                  <a:schemeClr val="accent5">
                    <a:lumMod val="50000"/>
                  </a:schemeClr>
                </a:solidFill>
                <a:effectLst>
                  <a:outerShdw blurRad="38100" dist="38100" dir="2700000" algn="tl">
                    <a:srgbClr val="000000">
                      <a:alpha val="43137"/>
                    </a:srgbClr>
                  </a:outerShdw>
                </a:effectLst>
              </a:rPr>
              <a:t>10</a:t>
            </a:r>
            <a:r>
              <a:rPr lang="zh-CN" altLang="en-US" dirty="0">
                <a:solidFill>
                  <a:schemeClr val="accent5">
                    <a:lumMod val="50000"/>
                  </a:schemeClr>
                </a:solidFill>
                <a:effectLst>
                  <a:outerShdw blurRad="38100" dist="38100" dir="2700000" algn="tl">
                    <a:srgbClr val="000000">
                      <a:alpha val="43137"/>
                    </a:srgbClr>
                  </a:outerShdw>
                </a:effectLst>
              </a:rPr>
              <a:t>分钟内完成新冠抗体快速筛查！</a:t>
            </a:r>
            <a:br>
              <a:rPr lang="en-US" altLang="zh-CN" dirty="0">
                <a:solidFill>
                  <a:schemeClr val="accent5">
                    <a:lumMod val="50000"/>
                  </a:schemeClr>
                </a:solidFill>
                <a:effectLst>
                  <a:outerShdw blurRad="38100" dist="38100" dir="2700000" algn="tl">
                    <a:srgbClr val="000000">
                      <a:alpha val="43137"/>
                    </a:srgbClr>
                  </a:outerShdw>
                </a:effectLst>
              </a:rPr>
            </a:br>
            <a:r>
              <a:rPr lang="zh-CN" altLang="en-US" dirty="0">
                <a:solidFill>
                  <a:schemeClr val="accent5">
                    <a:lumMod val="50000"/>
                  </a:schemeClr>
                </a:solidFill>
                <a:effectLst>
                  <a:outerShdw blurRad="38100" dist="38100" dir="2700000" algn="tl">
                    <a:srgbClr val="000000">
                      <a:alpha val="43137"/>
                    </a:srgbClr>
                  </a:outerShdw>
                </a:effectLst>
              </a:rPr>
              <a:t>河南大学研发出新冠病毒快速检测试剂盒</a:t>
            </a:r>
            <a:br>
              <a:rPr lang="zh-CN" altLang="en-US" dirty="0">
                <a:solidFill>
                  <a:schemeClr val="accent5">
                    <a:lumMod val="50000"/>
                  </a:schemeClr>
                </a:solidFill>
                <a:effectLst>
                  <a:outerShdw blurRad="38100" dist="38100" dir="2700000" algn="tl">
                    <a:srgbClr val="000000">
                      <a:alpha val="43137"/>
                    </a:srgbClr>
                  </a:outerShdw>
                </a:effectLst>
              </a:rPr>
            </a:br>
            <a:endParaRPr lang="zh-CN" altLang="en-US" dirty="0">
              <a:solidFill>
                <a:schemeClr val="accent5">
                  <a:lumMod val="50000"/>
                </a:schemeClr>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608400" y="1490400"/>
            <a:ext cx="6864844" cy="4759200"/>
          </a:xfrm>
        </p:spPr>
        <p:txBody>
          <a:bodyPr>
            <a:normAutofit fontScale="92500"/>
          </a:bodyPr>
          <a:lstStyle/>
          <a:p>
            <a:r>
              <a:rPr lang="en-US" altLang="zh-CN" sz="2400" dirty="0">
                <a:solidFill>
                  <a:srgbClr val="0070C0"/>
                </a:solidFill>
              </a:rPr>
              <a:t>        </a:t>
            </a:r>
            <a:r>
              <a:rPr lang="en-US" altLang="zh-CN" sz="2400" dirty="0">
                <a:solidFill>
                  <a:srgbClr val="002060"/>
                </a:solidFill>
              </a:rPr>
              <a:t>2020</a:t>
            </a:r>
            <a:r>
              <a:rPr lang="zh-CN" altLang="en-US" sz="2400" dirty="0">
                <a:solidFill>
                  <a:srgbClr val="002060"/>
                </a:solidFill>
              </a:rPr>
              <a:t>年</a:t>
            </a:r>
            <a:r>
              <a:rPr lang="en-US" altLang="zh-CN" sz="2400" dirty="0">
                <a:solidFill>
                  <a:srgbClr val="002060"/>
                </a:solidFill>
              </a:rPr>
              <a:t>2</a:t>
            </a:r>
            <a:r>
              <a:rPr lang="zh-CN" altLang="en-US" sz="2400" dirty="0">
                <a:solidFill>
                  <a:srgbClr val="002060"/>
                </a:solidFill>
              </a:rPr>
              <a:t>月</a:t>
            </a:r>
            <a:r>
              <a:rPr lang="en-US" altLang="zh-CN" sz="2400" dirty="0">
                <a:solidFill>
                  <a:srgbClr val="002060"/>
                </a:solidFill>
              </a:rPr>
              <a:t>26</a:t>
            </a:r>
            <a:r>
              <a:rPr lang="zh-CN" altLang="en-US" sz="2400" dirty="0">
                <a:solidFill>
                  <a:srgbClr val="002060"/>
                </a:solidFill>
              </a:rPr>
              <a:t>日，由河南大学抗体药物开发技术国家地方联合工程实验室马远方教授团队，联合河南大学人民医院（河南省人民医院）、河南大学第一附属医院共同研发的新冠肺炎抗体快速检测试剂盒取得阶段性成果。该团队采用纳米硒法免疫层析技术研发了新冠病毒特异性</a:t>
            </a:r>
            <a:r>
              <a:rPr lang="en-US" altLang="zh-CN" sz="2400" dirty="0">
                <a:solidFill>
                  <a:srgbClr val="002060"/>
                </a:solidFill>
              </a:rPr>
              <a:t>IgM</a:t>
            </a:r>
            <a:r>
              <a:rPr lang="zh-CN" altLang="en-US" sz="2400" dirty="0">
                <a:solidFill>
                  <a:srgbClr val="002060"/>
                </a:solidFill>
              </a:rPr>
              <a:t>和</a:t>
            </a:r>
            <a:r>
              <a:rPr lang="en-US" altLang="zh-CN" sz="2400" dirty="0">
                <a:solidFill>
                  <a:srgbClr val="002060"/>
                </a:solidFill>
              </a:rPr>
              <a:t>IgG</a:t>
            </a:r>
            <a:r>
              <a:rPr lang="zh-CN" altLang="en-US" sz="2400" dirty="0">
                <a:solidFill>
                  <a:srgbClr val="002060"/>
                </a:solidFill>
              </a:rPr>
              <a:t>两种检测试剂盒，可在</a:t>
            </a:r>
            <a:r>
              <a:rPr lang="en-US" altLang="zh-CN" sz="2400" dirty="0">
                <a:solidFill>
                  <a:srgbClr val="002060"/>
                </a:solidFill>
              </a:rPr>
              <a:t>5-10</a:t>
            </a:r>
            <a:r>
              <a:rPr lang="zh-CN" altLang="en-US" sz="2400" dirty="0">
                <a:solidFill>
                  <a:srgbClr val="002060"/>
                </a:solidFill>
              </a:rPr>
              <a:t>分钟时间完成新冠抗体快速筛查。</a:t>
            </a:r>
            <a:endParaRPr lang="en-US" altLang="zh-CN" sz="2400" dirty="0">
              <a:solidFill>
                <a:srgbClr val="002060"/>
              </a:solidFill>
            </a:endParaRPr>
          </a:p>
          <a:p>
            <a:r>
              <a:rPr lang="zh-CN" altLang="en-US" sz="2400" dirty="0">
                <a:solidFill>
                  <a:srgbClr val="002060"/>
                </a:solidFill>
              </a:rPr>
              <a:t>       无需检测设备，检测结果肉眼可读，可在多种应用场景快速、方便的筛查新冠病毒疑似感染人群以及无症状感染者。</a:t>
            </a:r>
            <a:endParaRPr lang="zh-CN" altLang="en-US" sz="2400" dirty="0">
              <a:solidFill>
                <a:srgbClr val="002060"/>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73495" y="1313999"/>
            <a:ext cx="3349261" cy="5725685"/>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000742" y="45155"/>
            <a:ext cx="5982511" cy="6858000"/>
          </a:xfrm>
          <a:prstGeom prst="rect">
            <a:avLst/>
          </a:prstGeom>
        </p:spPr>
      </p:pic>
      <p:pic>
        <p:nvPicPr>
          <p:cNvPr id="6" name="图片 5"/>
          <p:cNvPicPr>
            <a:picLocks noChangeAspect="1"/>
          </p:cNvPicPr>
          <p:nvPr/>
        </p:nvPicPr>
        <p:blipFill>
          <a:blip r:embed="rId2"/>
          <a:stretch>
            <a:fillRect/>
          </a:stretch>
        </p:blipFill>
        <p:spPr>
          <a:xfrm>
            <a:off x="7904661" y="0"/>
            <a:ext cx="4287339" cy="6858000"/>
          </a:xfrm>
          <a:prstGeom prst="rect">
            <a:avLst/>
          </a:prstGeom>
        </p:spPr>
      </p:pic>
      <p:pic>
        <p:nvPicPr>
          <p:cNvPr id="7" name="图片 6"/>
          <p:cNvPicPr>
            <a:picLocks noChangeAspect="1"/>
          </p:cNvPicPr>
          <p:nvPr/>
        </p:nvPicPr>
        <p:blipFill>
          <a:blip r:embed="rId3"/>
          <a:stretch>
            <a:fillRect/>
          </a:stretch>
        </p:blipFill>
        <p:spPr>
          <a:xfrm>
            <a:off x="0" y="0"/>
            <a:ext cx="4851256" cy="6858000"/>
          </a:xfrm>
          <a:prstGeom prst="rect">
            <a:avLst/>
          </a:prstGeom>
        </p:spPr>
      </p:pic>
      <p:pic>
        <p:nvPicPr>
          <p:cNvPr id="8" name="图片 7"/>
          <p:cNvPicPr>
            <a:picLocks noChangeAspect="1"/>
          </p:cNvPicPr>
          <p:nvPr/>
        </p:nvPicPr>
        <p:blipFill>
          <a:blip r:embed="rId4"/>
          <a:stretch>
            <a:fillRect/>
          </a:stretch>
        </p:blipFill>
        <p:spPr>
          <a:xfrm>
            <a:off x="3298028" y="1"/>
            <a:ext cx="1553227" cy="1524000"/>
          </a:xfrm>
          <a:prstGeom prst="rect">
            <a:avLst/>
          </a:prstGeom>
        </p:spPr>
      </p:pic>
      <p:pic>
        <p:nvPicPr>
          <p:cNvPr id="9" name="图片 8"/>
          <p:cNvPicPr>
            <a:picLocks noChangeAspect="1"/>
          </p:cNvPicPr>
          <p:nvPr/>
        </p:nvPicPr>
        <p:blipFill>
          <a:blip r:embed="rId5"/>
          <a:stretch>
            <a:fillRect/>
          </a:stretch>
        </p:blipFill>
        <p:spPr>
          <a:xfrm>
            <a:off x="10657984" y="45155"/>
            <a:ext cx="1534016" cy="1488898"/>
          </a:xfrm>
          <a:prstGeom prst="rect">
            <a:avLst/>
          </a:prstGeom>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灯片编号占位符 3"/>
          <p:cNvSpPr>
            <a:spLocks noGrp="1" noChangeArrowheads="1"/>
          </p:cNvSpPr>
          <p:nvPr>
            <p:ph type="sldNum" sz="quarter" idx="12"/>
          </p:nvPr>
        </p:nvSpPr>
        <p:spPr>
          <a:xfrm>
            <a:off x="8985111" y="6541200"/>
            <a:ext cx="2700000" cy="31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fld id="{2A7EF857-73BE-42E4-AA66-6E39D93DAFA7}" type="slidenum">
              <a:rPr lang="zh-CN" altLang="zh-CN" sz="1400"/>
            </a:fld>
            <a:endParaRPr lang="zh-CN" altLang="zh-CN" sz="1400" dirty="0"/>
          </a:p>
        </p:txBody>
      </p:sp>
      <p:sp>
        <p:nvSpPr>
          <p:cNvPr id="19459" name="Rectangle 2"/>
          <p:cNvSpPr>
            <a:spLocks noChangeArrowheads="1"/>
          </p:cNvSpPr>
          <p:nvPr/>
        </p:nvSpPr>
        <p:spPr bwMode="auto">
          <a:xfrm>
            <a:off x="221270" y="843191"/>
            <a:ext cx="11717868"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spcBef>
                <a:spcPct val="0"/>
              </a:spcBef>
              <a:buNone/>
            </a:pPr>
            <a:r>
              <a:rPr lang="zh-CN" altLang="zh-CN" dirty="0">
                <a:latin typeface="隶书" panose="02010509060101010101" pitchFamily="49" charset="-122"/>
                <a:ea typeface="隶书" panose="02010509060101010101" pitchFamily="49" charset="-122"/>
              </a:rPr>
              <a:t>   </a:t>
            </a:r>
            <a:r>
              <a:rPr lang="zh-CN" altLang="en-US" dirty="0">
                <a:latin typeface="隶书" panose="02010509060101010101" pitchFamily="49" charset="-122"/>
                <a:ea typeface="隶书" panose="02010509060101010101" pitchFamily="49" charset="-122"/>
              </a:rPr>
              <a:t>从诺贝尔物理学奖看物理实验</a:t>
            </a:r>
            <a:endParaRPr lang="en-US" altLang="zh-CN" sz="2000" dirty="0">
              <a:latin typeface="隶书" panose="02010509060101010101" pitchFamily="49" charset="-122"/>
              <a:ea typeface="隶书" panose="02010509060101010101" pitchFamily="49" charset="-122"/>
            </a:endParaRPr>
          </a:p>
          <a:p>
            <a:pPr>
              <a:spcBef>
                <a:spcPct val="0"/>
              </a:spcBef>
              <a:buNone/>
            </a:pPr>
            <a:r>
              <a:rPr lang="zh-CN" altLang="en-US" sz="2000" dirty="0">
                <a:latin typeface="隶书" panose="02010509060101010101" pitchFamily="49" charset="-122"/>
                <a:ea typeface="隶书" panose="02010509060101010101" pitchFamily="49" charset="-122"/>
              </a:rPr>
              <a:t>　　　从</a:t>
            </a:r>
            <a:r>
              <a:rPr lang="zh-CN" altLang="zh-CN" sz="2000" dirty="0">
                <a:latin typeface="隶书" panose="02010509060101010101" pitchFamily="49" charset="-122"/>
                <a:ea typeface="隶书" panose="02010509060101010101" pitchFamily="49" charset="-122"/>
              </a:rPr>
              <a:t>1901</a:t>
            </a:r>
            <a:r>
              <a:rPr lang="zh-CN" altLang="zh-CN" sz="2000" dirty="0">
                <a:ea typeface="隶书" panose="02010509060101010101" pitchFamily="49" charset="-122"/>
              </a:rPr>
              <a:t>—</a:t>
            </a:r>
            <a:r>
              <a:rPr lang="zh-CN" altLang="zh-CN" sz="2000" dirty="0">
                <a:latin typeface="隶书" panose="02010509060101010101" pitchFamily="49" charset="-122"/>
                <a:ea typeface="隶书" panose="02010509060101010101" pitchFamily="49" charset="-122"/>
              </a:rPr>
              <a:t>20</a:t>
            </a:r>
            <a:r>
              <a:rPr lang="en-US" altLang="zh-CN" sz="2000" dirty="0">
                <a:latin typeface="隶书" panose="02010509060101010101" pitchFamily="49" charset="-122"/>
                <a:ea typeface="隶书" panose="02010509060101010101" pitchFamily="49" charset="-122"/>
              </a:rPr>
              <a:t>19</a:t>
            </a:r>
            <a:r>
              <a:rPr lang="zh-CN" altLang="en-US" sz="2000" dirty="0">
                <a:latin typeface="隶书" panose="02010509060101010101" pitchFamily="49" charset="-122"/>
                <a:ea typeface="隶书" panose="02010509060101010101" pitchFamily="49" charset="-122"/>
              </a:rPr>
              <a:t>年，</a:t>
            </a:r>
            <a:r>
              <a:rPr lang="zh-CN" altLang="zh-CN" sz="2000" dirty="0"/>
              <a:t> </a:t>
            </a:r>
            <a:r>
              <a:rPr lang="zh-CN" altLang="en-US" sz="2000" dirty="0">
                <a:latin typeface="隶书" panose="02010509060101010101" pitchFamily="49" charset="-122"/>
                <a:ea typeface="隶书" panose="02010509060101010101" pitchFamily="49" charset="-122"/>
              </a:rPr>
              <a:t>开奖次数</a:t>
            </a:r>
            <a:r>
              <a:rPr lang="en-US" altLang="zh-CN" sz="2000" dirty="0">
                <a:latin typeface="隶书" panose="02010509060101010101" pitchFamily="49" charset="-122"/>
                <a:ea typeface="隶书" panose="02010509060101010101" pitchFamily="49" charset="-122"/>
              </a:rPr>
              <a:t>113</a:t>
            </a:r>
            <a:r>
              <a:rPr lang="zh-CN" altLang="en-US" sz="2000" dirty="0">
                <a:latin typeface="隶书" panose="02010509060101010101" pitchFamily="49" charset="-122"/>
                <a:ea typeface="隶书" panose="02010509060101010101" pitchFamily="49" charset="-122"/>
              </a:rPr>
              <a:t>次，得奖人数</a:t>
            </a:r>
            <a:r>
              <a:rPr lang="en-US" altLang="zh-CN" sz="2000" dirty="0">
                <a:latin typeface="隶书" panose="02010509060101010101" pitchFamily="49" charset="-122"/>
                <a:ea typeface="隶书" panose="02010509060101010101" pitchFamily="49" charset="-122"/>
              </a:rPr>
              <a:t>225</a:t>
            </a:r>
            <a:r>
              <a:rPr lang="zh-CN" altLang="en-US" sz="2000" dirty="0">
                <a:latin typeface="隶书" panose="02010509060101010101" pitchFamily="49" charset="-122"/>
                <a:ea typeface="隶书" panose="02010509060101010101" pitchFamily="49" charset="-122"/>
              </a:rPr>
              <a:t>人，其中实验</a:t>
            </a:r>
            <a:r>
              <a:rPr lang="en-US" altLang="zh-CN" sz="2000" dirty="0">
                <a:latin typeface="隶书" panose="02010509060101010101" pitchFamily="49" charset="-122"/>
                <a:ea typeface="隶书" panose="02010509060101010101" pitchFamily="49" charset="-122"/>
              </a:rPr>
              <a:t>127</a:t>
            </a:r>
            <a:r>
              <a:rPr lang="zh-CN" altLang="en-US" sz="2000" dirty="0">
                <a:latin typeface="隶书" panose="02010509060101010101" pitchFamily="49" charset="-122"/>
                <a:ea typeface="隶书" panose="02010509060101010101" pitchFamily="49" charset="-122"/>
              </a:rPr>
              <a:t>人。</a:t>
            </a:r>
            <a:endParaRPr lang="zh-CN" altLang="zh-CN" sz="2400" dirty="0"/>
          </a:p>
        </p:txBody>
      </p:sp>
      <p:sp>
        <p:nvSpPr>
          <p:cNvPr id="4" name="Rectangle 3"/>
          <p:cNvSpPr txBox="1">
            <a:spLocks noChangeArrowheads="1"/>
          </p:cNvSpPr>
          <p:nvPr/>
        </p:nvSpPr>
        <p:spPr>
          <a:xfrm>
            <a:off x="675667" y="1860932"/>
            <a:ext cx="11380311" cy="6336704"/>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zh-CN" sz="2000" b="1" dirty="0">
                <a:solidFill>
                  <a:srgbClr val="333399"/>
                </a:solidFill>
              </a:rPr>
              <a:t>1901</a:t>
            </a:r>
            <a:r>
              <a:rPr lang="zh-CN" altLang="en-US" sz="2000" b="1" dirty="0">
                <a:solidFill>
                  <a:srgbClr val="333399"/>
                </a:solidFill>
              </a:rPr>
              <a:t>年，首届奖金得主德国人伦琴</a:t>
            </a:r>
            <a:r>
              <a:rPr lang="en-US" altLang="zh-CN" sz="2000" b="1" dirty="0">
                <a:solidFill>
                  <a:srgbClr val="333399"/>
                </a:solidFill>
              </a:rPr>
              <a:t>(</a:t>
            </a:r>
            <a:r>
              <a:rPr lang="en-US" altLang="zh-CN" sz="2000" b="1" dirty="0" err="1">
                <a:solidFill>
                  <a:srgbClr val="333399"/>
                </a:solidFill>
              </a:rPr>
              <a:t>W.C.R?ntgen</a:t>
            </a:r>
            <a:r>
              <a:rPr lang="en-US" altLang="zh-CN" sz="2000" b="1" dirty="0">
                <a:solidFill>
                  <a:srgbClr val="333399"/>
                </a:solidFill>
              </a:rPr>
              <a:t>)</a:t>
            </a:r>
            <a:r>
              <a:rPr lang="zh-CN" altLang="en-US" sz="2000" b="1" dirty="0">
                <a:solidFill>
                  <a:srgbClr val="333399"/>
                </a:solidFill>
              </a:rPr>
              <a:t>，发现</a:t>
            </a:r>
            <a:r>
              <a:rPr lang="en-US" altLang="zh-CN" sz="2000" b="1" dirty="0">
                <a:solidFill>
                  <a:srgbClr val="333399"/>
                </a:solidFill>
                <a:hlinkClick r:id="rId1"/>
              </a:rPr>
              <a:t>X</a:t>
            </a:r>
            <a:r>
              <a:rPr lang="zh-CN" altLang="en-US" sz="2000" b="1" dirty="0">
                <a:solidFill>
                  <a:srgbClr val="333399"/>
                </a:solidFill>
                <a:hlinkClick r:id="rId1"/>
              </a:rPr>
              <a:t>射线</a:t>
            </a:r>
            <a:r>
              <a:rPr lang="zh-CN" altLang="en-US" sz="2000" b="1" dirty="0">
                <a:solidFill>
                  <a:srgbClr val="333399"/>
                </a:solidFill>
              </a:rPr>
              <a:t>；</a:t>
            </a:r>
            <a:endParaRPr lang="en-US" altLang="zh-CN" sz="2000" b="1" dirty="0">
              <a:solidFill>
                <a:srgbClr val="333399"/>
              </a:solidFill>
            </a:endParaRPr>
          </a:p>
          <a:p>
            <a:pPr>
              <a:lnSpc>
                <a:spcPct val="80000"/>
              </a:lnSpc>
            </a:pPr>
            <a:r>
              <a:rPr lang="en-US" altLang="zh-CN" sz="2000" b="1" dirty="0">
                <a:solidFill>
                  <a:srgbClr val="333399"/>
                </a:solidFill>
              </a:rPr>
              <a:t>1902</a:t>
            </a:r>
            <a:r>
              <a:rPr lang="zh-CN" altLang="en-US" sz="2000" b="1" dirty="0">
                <a:solidFill>
                  <a:srgbClr val="333399"/>
                </a:solidFill>
              </a:rPr>
              <a:t>年，荷兰人塞曼</a:t>
            </a:r>
            <a:r>
              <a:rPr lang="en-US" altLang="zh-CN" sz="2000" b="1" dirty="0">
                <a:solidFill>
                  <a:srgbClr val="333399"/>
                </a:solidFill>
              </a:rPr>
              <a:t>(</a:t>
            </a:r>
            <a:r>
              <a:rPr lang="en-US" altLang="zh-CN" sz="2000" b="1" dirty="0" err="1">
                <a:solidFill>
                  <a:srgbClr val="333399"/>
                </a:solidFill>
              </a:rPr>
              <a:t>P.Zeeman</a:t>
            </a:r>
            <a:r>
              <a:rPr lang="en-US" altLang="zh-CN" sz="2000" b="1" dirty="0">
                <a:solidFill>
                  <a:srgbClr val="333399"/>
                </a:solidFill>
              </a:rPr>
              <a:t>)</a:t>
            </a:r>
            <a:r>
              <a:rPr lang="zh-CN" altLang="en-US" sz="2000" b="1" dirty="0">
                <a:solidFill>
                  <a:srgbClr val="333399"/>
                </a:solidFill>
              </a:rPr>
              <a:t>，发现</a:t>
            </a:r>
            <a:r>
              <a:rPr lang="zh-CN" altLang="en-US" sz="2000" b="1" dirty="0">
                <a:solidFill>
                  <a:srgbClr val="333399"/>
                </a:solidFill>
                <a:hlinkClick r:id="rId2"/>
              </a:rPr>
              <a:t>光谱线</a:t>
            </a:r>
            <a:r>
              <a:rPr lang="zh-CN" altLang="en-US" sz="2000" b="1" dirty="0">
                <a:solidFill>
                  <a:srgbClr val="333399"/>
                </a:solidFill>
              </a:rPr>
              <a:t>在磁场中分裂的现象；</a:t>
            </a:r>
            <a:endParaRPr lang="zh-CN" altLang="en-US" sz="2000" b="1" dirty="0">
              <a:solidFill>
                <a:srgbClr val="333399"/>
              </a:solidFill>
            </a:endParaRPr>
          </a:p>
          <a:p>
            <a:pPr>
              <a:lnSpc>
                <a:spcPct val="80000"/>
              </a:lnSpc>
            </a:pPr>
            <a:r>
              <a:rPr lang="en-US" altLang="zh-CN" sz="2000" b="1" dirty="0">
                <a:solidFill>
                  <a:srgbClr val="333399"/>
                </a:solidFill>
              </a:rPr>
              <a:t>1903</a:t>
            </a:r>
            <a:r>
              <a:rPr lang="zh-CN" altLang="en-US" sz="2000" b="1" dirty="0">
                <a:solidFill>
                  <a:srgbClr val="333399"/>
                </a:solidFill>
              </a:rPr>
              <a:t>年，法国人贝可勒尔</a:t>
            </a:r>
            <a:r>
              <a:rPr lang="en-US" altLang="zh-CN" sz="2000" b="1" dirty="0">
                <a:solidFill>
                  <a:srgbClr val="333399"/>
                </a:solidFill>
              </a:rPr>
              <a:t>(</a:t>
            </a:r>
            <a:r>
              <a:rPr lang="en-US" altLang="zh-CN" sz="2000" b="1" dirty="0" err="1">
                <a:solidFill>
                  <a:srgbClr val="333399"/>
                </a:solidFill>
              </a:rPr>
              <a:t>H.A.Becquerel</a:t>
            </a:r>
            <a:r>
              <a:rPr lang="en-US" altLang="zh-CN" sz="2000" b="1" dirty="0">
                <a:solidFill>
                  <a:srgbClr val="333399"/>
                </a:solidFill>
              </a:rPr>
              <a:t>)</a:t>
            </a:r>
            <a:r>
              <a:rPr lang="zh-CN" altLang="en-US" sz="2000" b="1" dirty="0">
                <a:solidFill>
                  <a:srgbClr val="333399"/>
                </a:solidFill>
              </a:rPr>
              <a:t>和居里夫妇</a:t>
            </a:r>
            <a:r>
              <a:rPr lang="en-US" altLang="zh-CN" sz="2000" b="1" dirty="0">
                <a:solidFill>
                  <a:srgbClr val="333399"/>
                </a:solidFill>
              </a:rPr>
              <a:t>(</a:t>
            </a:r>
            <a:r>
              <a:rPr lang="en-US" altLang="zh-CN" sz="2000" b="1" dirty="0" err="1">
                <a:solidFill>
                  <a:srgbClr val="333399"/>
                </a:solidFill>
              </a:rPr>
              <a:t>P.Curie</a:t>
            </a:r>
            <a:r>
              <a:rPr lang="zh-CN" altLang="en-US" sz="2000" b="1" dirty="0">
                <a:solidFill>
                  <a:srgbClr val="333399"/>
                </a:solidFill>
              </a:rPr>
              <a:t>，</a:t>
            </a:r>
            <a:r>
              <a:rPr lang="en-US" altLang="zh-CN" sz="2000" b="1" dirty="0" err="1">
                <a:solidFill>
                  <a:srgbClr val="333399"/>
                </a:solidFill>
              </a:rPr>
              <a:t>M.S.Curie</a:t>
            </a:r>
            <a:r>
              <a:rPr lang="en-US" altLang="zh-CN" sz="2000" b="1" dirty="0">
                <a:solidFill>
                  <a:srgbClr val="333399"/>
                </a:solidFill>
              </a:rPr>
              <a:t>)</a:t>
            </a:r>
            <a:r>
              <a:rPr lang="zh-CN" altLang="en-US" sz="2000" b="1" dirty="0">
                <a:solidFill>
                  <a:srgbClr val="333399"/>
                </a:solidFill>
              </a:rPr>
              <a:t>，发现</a:t>
            </a:r>
            <a:r>
              <a:rPr lang="zh-CN" altLang="en-US" sz="2000" b="1" dirty="0">
                <a:solidFill>
                  <a:srgbClr val="333399"/>
                </a:solidFill>
                <a:hlinkClick r:id="rId3"/>
              </a:rPr>
              <a:t>天然放射性</a:t>
            </a:r>
            <a:r>
              <a:rPr lang="zh-CN" altLang="en-US" sz="2000" b="1" dirty="0">
                <a:solidFill>
                  <a:srgbClr val="333399"/>
                </a:solidFill>
              </a:rPr>
              <a:t>，成为了核物理学的奠基人。</a:t>
            </a:r>
            <a:endParaRPr lang="en-US" altLang="zh-CN" sz="2000" b="1" dirty="0">
              <a:solidFill>
                <a:srgbClr val="333399"/>
              </a:solidFill>
            </a:endParaRPr>
          </a:p>
          <a:p>
            <a:pPr marL="0" indent="0">
              <a:lnSpc>
                <a:spcPct val="80000"/>
              </a:lnSpc>
              <a:buNone/>
            </a:pPr>
            <a:r>
              <a:rPr lang="en-US" altLang="zh-CN" sz="2000" b="1" dirty="0">
                <a:solidFill>
                  <a:srgbClr val="FF0000"/>
                </a:solidFill>
              </a:rPr>
              <a:t>     ……</a:t>
            </a:r>
            <a:r>
              <a:rPr lang="zh-CN" altLang="en-US" sz="2000" b="1" dirty="0">
                <a:solidFill>
                  <a:srgbClr val="FF0000"/>
                </a:solidFill>
              </a:rPr>
              <a:t>从物理规律的建立过程看实验物理的重要性。</a:t>
            </a:r>
            <a:endParaRPr lang="en-US" altLang="zh-CN" sz="2000" b="1" dirty="0">
              <a:solidFill>
                <a:srgbClr val="FF0000"/>
              </a:solidFill>
            </a:endParaRPr>
          </a:p>
          <a:p>
            <a:pPr>
              <a:lnSpc>
                <a:spcPct val="80000"/>
              </a:lnSpc>
            </a:pPr>
            <a:r>
              <a:rPr lang="en-US" altLang="zh-CN" sz="2000" b="1" dirty="0">
                <a:solidFill>
                  <a:srgbClr val="333399"/>
                </a:solidFill>
              </a:rPr>
              <a:t>1929</a:t>
            </a:r>
            <a:r>
              <a:rPr lang="zh-CN" altLang="en-US" sz="2000" b="1" dirty="0">
                <a:solidFill>
                  <a:srgbClr val="333399"/>
                </a:solidFill>
              </a:rPr>
              <a:t>年，法国人</a:t>
            </a:r>
            <a:r>
              <a:rPr lang="zh-CN" altLang="en-US" sz="2000" b="1" dirty="0">
                <a:solidFill>
                  <a:srgbClr val="333399"/>
                </a:solidFill>
                <a:hlinkClick r:id="rId4"/>
              </a:rPr>
              <a:t>德布罗意</a:t>
            </a:r>
            <a:r>
              <a:rPr lang="en-US" altLang="zh-CN" sz="2000" b="1" dirty="0">
                <a:solidFill>
                  <a:srgbClr val="333399"/>
                </a:solidFill>
              </a:rPr>
              <a:t>(De Broglie)</a:t>
            </a:r>
            <a:r>
              <a:rPr lang="zh-CN" altLang="en-US" sz="2000" b="1" dirty="0">
                <a:solidFill>
                  <a:srgbClr val="333399"/>
                </a:solidFill>
              </a:rPr>
              <a:t>，波粒二象性</a:t>
            </a:r>
            <a:endParaRPr lang="en-US" altLang="zh-CN" sz="2000" b="1" dirty="0">
              <a:solidFill>
                <a:srgbClr val="333399"/>
              </a:solidFill>
            </a:endParaRPr>
          </a:p>
          <a:p>
            <a:pPr marL="0" indent="0">
              <a:lnSpc>
                <a:spcPct val="80000"/>
              </a:lnSpc>
              <a:buNone/>
            </a:pPr>
            <a:r>
              <a:rPr lang="en-US" altLang="zh-CN" sz="2000" b="1" dirty="0">
                <a:solidFill>
                  <a:srgbClr val="333399"/>
                </a:solidFill>
              </a:rPr>
              <a:t>        </a:t>
            </a:r>
            <a:r>
              <a:rPr lang="zh-CN" altLang="en-US" sz="2000" b="1" dirty="0">
                <a:solidFill>
                  <a:srgbClr val="333399"/>
                </a:solidFill>
              </a:rPr>
              <a:t>曲折过程</a:t>
            </a:r>
            <a:r>
              <a:rPr lang="en-US" altLang="zh-CN" sz="2000" b="1" dirty="0">
                <a:solidFill>
                  <a:srgbClr val="333399"/>
                </a:solidFill>
              </a:rPr>
              <a:t>——1924</a:t>
            </a:r>
            <a:r>
              <a:rPr lang="zh-CN" altLang="en-US" sz="2000" b="1" dirty="0">
                <a:solidFill>
                  <a:srgbClr val="333399"/>
                </a:solidFill>
              </a:rPr>
              <a:t>年提出波粒二象性假说。</a:t>
            </a:r>
            <a:endParaRPr lang="en-US" altLang="zh-CN" sz="2000" b="1" dirty="0">
              <a:solidFill>
                <a:srgbClr val="333399"/>
              </a:solidFill>
            </a:endParaRPr>
          </a:p>
          <a:p>
            <a:pPr marL="0" indent="0">
              <a:lnSpc>
                <a:spcPct val="80000"/>
              </a:lnSpc>
              <a:buNone/>
            </a:pPr>
            <a:r>
              <a:rPr lang="zh-CN" altLang="en-US" sz="2000" b="1" dirty="0">
                <a:solidFill>
                  <a:srgbClr val="333399"/>
                </a:solidFill>
                <a:hlinkClick r:id="rId5"/>
              </a:rPr>
              <a:t>　　爱因斯坦</a:t>
            </a:r>
            <a:r>
              <a:rPr lang="zh-CN" altLang="en-US" sz="2000" b="1" dirty="0">
                <a:solidFill>
                  <a:srgbClr val="333399"/>
                </a:solidFill>
              </a:rPr>
              <a:t>：大胆而伟大的假设，这是照亮我们最难解开的物理学之谜的第一缕微弱的光。</a:t>
            </a:r>
            <a:endParaRPr lang="en-US" altLang="zh-CN" sz="2000" b="1" dirty="0">
              <a:solidFill>
                <a:srgbClr val="333399"/>
              </a:solidFill>
            </a:endParaRPr>
          </a:p>
          <a:p>
            <a:pPr marL="0" indent="0">
              <a:lnSpc>
                <a:spcPct val="80000"/>
              </a:lnSpc>
              <a:buNone/>
            </a:pPr>
            <a:r>
              <a:rPr lang="en-US" altLang="zh-CN" sz="2000" b="1" dirty="0">
                <a:solidFill>
                  <a:srgbClr val="333399"/>
                </a:solidFill>
              </a:rPr>
              <a:t>       </a:t>
            </a:r>
            <a:r>
              <a:rPr lang="zh-CN" altLang="en-US" sz="2000" b="1" dirty="0">
                <a:solidFill>
                  <a:srgbClr val="333399"/>
                </a:solidFill>
              </a:rPr>
              <a:t>理论上美妙的假设或推理，要最终成为被公认的物理规律，还必须有实验结果的验证。德布罗意本人当时指出，可以通过电子在晶体上的衍射实验来证明上述假设。</a:t>
            </a:r>
            <a:endParaRPr lang="zh-CN" altLang="en-US" sz="2000" b="1" dirty="0">
              <a:solidFill>
                <a:srgbClr val="333399"/>
              </a:solidFill>
            </a:endParaRPr>
          </a:p>
          <a:p>
            <a:pPr marL="0" indent="0">
              <a:lnSpc>
                <a:spcPct val="80000"/>
              </a:lnSpc>
              <a:buNone/>
            </a:pPr>
            <a:r>
              <a:rPr lang="en-US" altLang="zh-CN" sz="2000" b="1" dirty="0">
                <a:solidFill>
                  <a:srgbClr val="333399"/>
                </a:solidFill>
              </a:rPr>
              <a:t>       1927</a:t>
            </a:r>
            <a:r>
              <a:rPr lang="zh-CN" altLang="en-US" sz="2000" b="1" dirty="0">
                <a:solidFill>
                  <a:srgbClr val="333399"/>
                </a:solidFill>
              </a:rPr>
              <a:t>年美国科学家戴维孙</a:t>
            </a:r>
            <a:r>
              <a:rPr lang="en-US" altLang="zh-CN" sz="2000" b="1" dirty="0">
                <a:solidFill>
                  <a:srgbClr val="333399"/>
                </a:solidFill>
              </a:rPr>
              <a:t>(</a:t>
            </a:r>
            <a:r>
              <a:rPr lang="en-US" altLang="zh-CN" sz="2000" b="1" dirty="0" err="1">
                <a:solidFill>
                  <a:srgbClr val="333399"/>
                </a:solidFill>
              </a:rPr>
              <a:t>C.J.Davisson</a:t>
            </a:r>
            <a:r>
              <a:rPr lang="en-US" altLang="zh-CN" sz="2000" b="1" dirty="0">
                <a:solidFill>
                  <a:srgbClr val="333399"/>
                </a:solidFill>
              </a:rPr>
              <a:t>)</a:t>
            </a:r>
            <a:r>
              <a:rPr lang="zh-CN" altLang="en-US" sz="2000" b="1" dirty="0">
                <a:solidFill>
                  <a:srgbClr val="333399"/>
                </a:solidFill>
              </a:rPr>
              <a:t>和革末</a:t>
            </a:r>
            <a:r>
              <a:rPr lang="en-US" altLang="zh-CN" sz="2000" b="1" dirty="0">
                <a:solidFill>
                  <a:srgbClr val="333399"/>
                </a:solidFill>
              </a:rPr>
              <a:t>(</a:t>
            </a:r>
            <a:r>
              <a:rPr lang="en-US" altLang="zh-CN" sz="2000" b="1" dirty="0" err="1">
                <a:solidFill>
                  <a:srgbClr val="333399"/>
                </a:solidFill>
              </a:rPr>
              <a:t>L.H.Germer</a:t>
            </a:r>
            <a:r>
              <a:rPr lang="en-US" altLang="zh-CN" sz="2000" b="1" dirty="0">
                <a:solidFill>
                  <a:srgbClr val="333399"/>
                </a:solidFill>
              </a:rPr>
              <a:t>)</a:t>
            </a:r>
            <a:r>
              <a:rPr lang="zh-CN" altLang="en-US" sz="2000" b="1" dirty="0">
                <a:solidFill>
                  <a:srgbClr val="333399"/>
                </a:solidFill>
              </a:rPr>
              <a:t>用被电场加速的电子束打在镍晶体上，得到了衍射环纹照片，从而证实了德布罗意假说。最终使德布罗意获得诺贝尔物理学奖。</a:t>
            </a:r>
            <a:endParaRPr lang="en-US" altLang="zh-CN" sz="2000" b="1" dirty="0">
              <a:solidFill>
                <a:srgbClr val="333399"/>
              </a:solidFill>
            </a:endParaRPr>
          </a:p>
          <a:p>
            <a:pPr marL="0" indent="0">
              <a:lnSpc>
                <a:spcPct val="80000"/>
              </a:lnSpc>
              <a:buNone/>
            </a:pPr>
            <a:r>
              <a:rPr lang="en-US" altLang="zh-CN" sz="2000" b="1" dirty="0">
                <a:solidFill>
                  <a:srgbClr val="333399"/>
                </a:solidFill>
              </a:rPr>
              <a:t>  </a:t>
            </a:r>
            <a:r>
              <a:rPr lang="en-US" altLang="zh-CN" sz="2000" b="1" dirty="0">
                <a:solidFill>
                  <a:srgbClr val="FF0000"/>
                </a:solidFill>
              </a:rPr>
              <a:t>        </a:t>
            </a:r>
            <a:r>
              <a:rPr lang="zh-CN" altLang="en-US" sz="2000" b="1" dirty="0">
                <a:solidFill>
                  <a:srgbClr val="FF0000"/>
                </a:solidFill>
              </a:rPr>
              <a:t>这一历史事实雄辩地说明了实验结果在物理学概念的提出、理论规律的确立及被公认的过程中所占的重要地位和所起的关键作用。</a:t>
            </a:r>
            <a:endParaRPr lang="zh-CN" altLang="en-US" sz="2000" b="1" dirty="0">
              <a:solidFill>
                <a:srgbClr val="FF0000"/>
              </a:solidFill>
            </a:endParaRPr>
          </a:p>
          <a:p>
            <a:pPr>
              <a:lnSpc>
                <a:spcPct val="80000"/>
              </a:lnSpc>
            </a:pPr>
            <a:endParaRPr lang="en-US" altLang="zh-CN" sz="2000" dirty="0">
              <a:solidFill>
                <a:srgbClr val="333399"/>
              </a:solidFill>
            </a:endParaRPr>
          </a:p>
        </p:txBody>
      </p:sp>
      <p:sp>
        <p:nvSpPr>
          <p:cNvPr id="2" name="矩形 1"/>
          <p:cNvSpPr/>
          <p:nvPr/>
        </p:nvSpPr>
        <p:spPr>
          <a:xfrm>
            <a:off x="2611946" y="198130"/>
            <a:ext cx="3154680" cy="645160"/>
          </a:xfrm>
          <a:prstGeom prst="rect">
            <a:avLst/>
          </a:prstGeom>
        </p:spPr>
        <p:txBody>
          <a:bodyPr wrap="none">
            <a:spAutoFit/>
          </a:bodyPr>
          <a:lstStyle/>
          <a:p>
            <a:r>
              <a:rPr lang="zh-CN" altLang="en-US" sz="3600" b="1" spc="300" noProof="1">
                <a:solidFill>
                  <a:schemeClr val="tx1">
                    <a:lumMod val="85000"/>
                    <a:lumOff val="15000"/>
                  </a:schemeClr>
                </a:solidFill>
                <a:latin typeface="Arial" panose="020B0604020202020204" pitchFamily="34" charset="0"/>
                <a:ea typeface="微软雅黑" panose="020B0503020204020204" pitchFamily="34" charset="-122"/>
                <a:cs typeface="+mj-cs"/>
                <a:sym typeface="+mn-ea"/>
              </a:rPr>
              <a:t>物理实验漫谈</a:t>
            </a:r>
            <a:endParaRPr lang="zh-CN" altLang="en-US" sz="3600" b="1" spc="300" noProof="1">
              <a:solidFill>
                <a:schemeClr val="tx1">
                  <a:lumMod val="85000"/>
                  <a:lumOff val="15000"/>
                </a:schemeClr>
              </a:solidFill>
              <a:latin typeface="Arial" panose="020B0604020202020204" pitchFamily="34" charset="0"/>
              <a:ea typeface="微软雅黑" panose="020B0503020204020204" pitchFamily="34" charset="-122"/>
              <a:cs typeface="+mj-cs"/>
              <a:sym typeface="+mn-ea"/>
            </a:endParaRPr>
          </a:p>
        </p:txBody>
      </p:sp>
      <p:pic>
        <p:nvPicPr>
          <p:cNvPr id="3" name="图片 2"/>
          <p:cNvPicPr>
            <a:picLocks noChangeAspect="1"/>
          </p:cNvPicPr>
          <p:nvPr/>
        </p:nvPicPr>
        <p:blipFill>
          <a:blip r:embed="rId6"/>
          <a:stretch>
            <a:fillRect/>
          </a:stretch>
        </p:blipFill>
        <p:spPr>
          <a:xfrm>
            <a:off x="8710295" y="662305"/>
            <a:ext cx="3345815" cy="1570990"/>
          </a:xfrm>
          <a:prstGeom prst="rect">
            <a:avLst/>
          </a:prstGeom>
        </p:spPr>
      </p:pic>
      <p:pic>
        <p:nvPicPr>
          <p:cNvPr id="5" name="图片 4"/>
          <p:cNvPicPr>
            <a:picLocks noChangeAspect="1"/>
          </p:cNvPicPr>
          <p:nvPr/>
        </p:nvPicPr>
        <p:blipFill rotWithShape="1">
          <a:blip r:embed="rId7"/>
          <a:srcRect l="12910" t="10324" r="17256" b="12016"/>
          <a:stretch>
            <a:fillRect/>
          </a:stretch>
        </p:blipFill>
        <p:spPr>
          <a:xfrm>
            <a:off x="10787855" y="3010448"/>
            <a:ext cx="1150912" cy="119061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2782889" y="3933826"/>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1" lang="en-US" altLang="zh-CN" sz="3200" b="1">
              <a:solidFill>
                <a:srgbClr val="FFFF00"/>
              </a:solidFill>
              <a:latin typeface="宋体" panose="02010600030101010101" pitchFamily="2" charset="-122"/>
            </a:endParaRPr>
          </a:p>
          <a:p>
            <a:endParaRPr kumimoji="1" lang="en-US" altLang="zh-CN" sz="2400">
              <a:latin typeface="Times New Roman" panose="02020603050405020304" pitchFamily="18" charset="0"/>
            </a:endParaRPr>
          </a:p>
        </p:txBody>
      </p:sp>
      <p:sp>
        <p:nvSpPr>
          <p:cNvPr id="154627" name="Text Box 3"/>
          <p:cNvSpPr txBox="1">
            <a:spLocks noChangeArrowheads="1"/>
          </p:cNvSpPr>
          <p:nvPr/>
        </p:nvSpPr>
        <p:spPr bwMode="auto">
          <a:xfrm>
            <a:off x="2895601" y="5715001"/>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kumimoji="1" lang="en-US" altLang="zh-CN" sz="3200" b="1">
              <a:solidFill>
                <a:srgbClr val="FFFF00"/>
              </a:solidFill>
              <a:latin typeface="宋体" panose="02010600030101010101" pitchFamily="2" charset="-122"/>
            </a:endParaRPr>
          </a:p>
          <a:p>
            <a:endParaRPr kumimoji="1" lang="en-US" altLang="zh-CN" sz="2400">
              <a:latin typeface="Times New Roman" panose="02020603050405020304" pitchFamily="18" charset="0"/>
            </a:endParaRPr>
          </a:p>
        </p:txBody>
      </p:sp>
      <p:sp>
        <p:nvSpPr>
          <p:cNvPr id="154628" name="Rectangle 4"/>
          <p:cNvSpPr>
            <a:spLocks noGrp="1" noChangeArrowheads="1"/>
          </p:cNvSpPr>
          <p:nvPr>
            <p:ph type="title"/>
          </p:nvPr>
        </p:nvSpPr>
        <p:spPr>
          <a:xfrm>
            <a:off x="608400" y="365292"/>
            <a:ext cx="10969200" cy="705600"/>
          </a:xfrm>
        </p:spPr>
        <p:txBody>
          <a:bodyPr/>
          <a:lstStyle/>
          <a:p>
            <a:pPr algn="ctr"/>
            <a:r>
              <a:rPr lang="zh-CN" altLang="en-US" b="1" dirty="0">
                <a:solidFill>
                  <a:schemeClr val="accent2"/>
                </a:solidFill>
                <a:ea typeface="楷体_GB2312" pitchFamily="49" charset="-122"/>
              </a:rPr>
              <a:t>大学物理实验课总体安排</a:t>
            </a:r>
            <a:endParaRPr lang="zh-CN" altLang="en-US" b="1" dirty="0">
              <a:solidFill>
                <a:schemeClr val="accent2"/>
              </a:solidFill>
              <a:ea typeface="楷体_GB2312" pitchFamily="49" charset="-122"/>
            </a:endParaRPr>
          </a:p>
        </p:txBody>
      </p:sp>
      <p:sp>
        <p:nvSpPr>
          <p:cNvPr id="154629" name="Rectangle 5"/>
          <p:cNvSpPr>
            <a:spLocks noGrp="1" noChangeArrowheads="1"/>
          </p:cNvSpPr>
          <p:nvPr>
            <p:ph type="body" idx="1"/>
          </p:nvPr>
        </p:nvSpPr>
        <p:spPr>
          <a:xfrm>
            <a:off x="608330" y="1070610"/>
            <a:ext cx="11071860" cy="5598160"/>
          </a:xfrm>
        </p:spPr>
        <p:txBody>
          <a:bodyPr>
            <a:normAutofit lnSpcReduction="20000"/>
          </a:bodyPr>
          <a:lstStyle/>
          <a:p>
            <a:pPr>
              <a:lnSpc>
                <a:spcPct val="90000"/>
              </a:lnSpc>
            </a:pPr>
            <a:r>
              <a:rPr lang="zh-CN" altLang="en-US" sz="2400" b="1" dirty="0"/>
              <a:t>上课原则：</a:t>
            </a:r>
            <a:r>
              <a:rPr lang="zh-CN" altLang="en-US" sz="2400" b="1" dirty="0">
                <a:solidFill>
                  <a:srgbClr val="C00000"/>
                </a:solidFill>
              </a:rPr>
              <a:t>线上实验和线下做实验相结合的混合式教学</a:t>
            </a:r>
            <a:r>
              <a:rPr lang="zh-CN" altLang="en-US" sz="2400" b="1" dirty="0"/>
              <a:t>；</a:t>
            </a:r>
            <a:endParaRPr lang="en-US" altLang="zh-CN" sz="2400" b="1" dirty="0"/>
          </a:p>
          <a:p>
            <a:pPr>
              <a:lnSpc>
                <a:spcPct val="90000"/>
              </a:lnSpc>
            </a:pPr>
            <a:r>
              <a:rPr lang="zh-CN" altLang="en-US" sz="2400" b="1" dirty="0"/>
              <a:t>线上</a:t>
            </a:r>
            <a:r>
              <a:rPr lang="en-US" altLang="zh-CN" sz="2400" b="1" dirty="0"/>
              <a:t>1</a:t>
            </a:r>
            <a:r>
              <a:rPr lang="zh-CN" altLang="en-US" sz="2400" b="1" dirty="0"/>
              <a:t>课时，线下</a:t>
            </a:r>
            <a:r>
              <a:rPr lang="en-US" altLang="zh-CN" sz="2400" b="1" dirty="0"/>
              <a:t>2</a:t>
            </a:r>
            <a:r>
              <a:rPr lang="zh-CN" altLang="en-US" sz="2400" b="1" dirty="0"/>
              <a:t>课时。线上集中按课表上课，线下视情况重新编排实验班级。</a:t>
            </a:r>
            <a:endParaRPr lang="en-US" altLang="zh-CN" sz="2400" b="1" dirty="0"/>
          </a:p>
          <a:p>
            <a:pPr>
              <a:lnSpc>
                <a:spcPct val="90000"/>
              </a:lnSpc>
            </a:pPr>
            <a:r>
              <a:rPr lang="zh-CN" altLang="en-US" sz="2400" b="1" dirty="0"/>
              <a:t>选用平台：微信、雨课堂、钉钉、腾讯课堂、腾讯会议 </a:t>
            </a:r>
            <a:endParaRPr lang="en-US" altLang="zh-CN" sz="2400" b="1" dirty="0"/>
          </a:p>
          <a:p>
            <a:r>
              <a:rPr lang="zh-CN" altLang="en-US" sz="2400" b="1" dirty="0"/>
              <a:t>上课方法：雨课堂（钉钉）推送课件，上课首先雨课堂，其次钉钉，因为它们能记录学习状态，方便记录给同学们成绩。推荐几个</a:t>
            </a:r>
            <a:r>
              <a:rPr lang="en-US" altLang="zh-CN" sz="2400" b="1" dirty="0"/>
              <a:t>MOOC</a:t>
            </a:r>
            <a:r>
              <a:rPr lang="zh-CN" altLang="en-US" sz="2400" b="1" dirty="0"/>
              <a:t>网站，有利于同学们比较学习，开阔眼界：</a:t>
            </a:r>
            <a:endParaRPr lang="zh-CN" altLang="zh-CN" b="1" dirty="0"/>
          </a:p>
          <a:p>
            <a:r>
              <a:rPr lang="zh-CN" altLang="zh-CN" sz="2000" dirty="0"/>
              <a:t>爱课程</a:t>
            </a:r>
            <a:r>
              <a:rPr lang="en-US" altLang="zh-CN" sz="2000" dirty="0">
                <a:hlinkClick r:id="rId1"/>
              </a:rPr>
              <a:t>http://www.icourses.cn/oc/#</a:t>
            </a:r>
            <a:r>
              <a:rPr lang="zh-CN" altLang="en-US" sz="2000" u="sng" dirty="0"/>
              <a:t>（下边有</a:t>
            </a:r>
            <a:r>
              <a:rPr lang="en-US" altLang="zh-CN" sz="2000" u="sng" dirty="0"/>
              <a:t>12</a:t>
            </a:r>
            <a:r>
              <a:rPr lang="zh-CN" altLang="en-US" sz="2000" u="sng" dirty="0"/>
              <a:t>个大学物理实验</a:t>
            </a:r>
            <a:r>
              <a:rPr lang="en-US" altLang="zh-CN" sz="2000" u="sng" dirty="0"/>
              <a:t>MOOC</a:t>
            </a:r>
            <a:r>
              <a:rPr lang="zh-CN" altLang="en-US" sz="2000" u="sng" dirty="0"/>
              <a:t>）</a:t>
            </a:r>
            <a:endParaRPr lang="zh-CN" altLang="en-US" sz="2400" b="1" dirty="0"/>
          </a:p>
          <a:p>
            <a:pPr lvl="0"/>
            <a:endParaRPr lang="zh-CN" altLang="en-US" sz="2400" b="1" dirty="0"/>
          </a:p>
          <a:p>
            <a:pPr lvl="0"/>
            <a:r>
              <a:rPr lang="zh-CN" altLang="en-US" sz="2400" b="1" dirty="0"/>
              <a:t>具体安排：</a:t>
            </a:r>
            <a:r>
              <a:rPr lang="en-US" altLang="zh-CN" sz="2400" b="1" dirty="0"/>
              <a:t>12</a:t>
            </a:r>
            <a:r>
              <a:rPr lang="zh-CN" altLang="en-US" sz="2400" b="1" dirty="0"/>
              <a:t>个实验</a:t>
            </a:r>
            <a:endParaRPr lang="en-US" altLang="zh-CN" sz="2400" b="1" dirty="0"/>
          </a:p>
          <a:p>
            <a:pPr lvl="0"/>
            <a:r>
              <a:rPr lang="zh-CN" altLang="en-US" sz="2400" b="1" dirty="0"/>
              <a:t>成绩评定：</a:t>
            </a:r>
            <a:r>
              <a:rPr lang="zh-CN" altLang="en-US" sz="2400" b="1" dirty="0">
                <a:solidFill>
                  <a:srgbClr val="FF0066"/>
                </a:solidFill>
                <a:latin typeface="楷体" panose="02010609060101010101" pitchFamily="49" charset="-122"/>
                <a:ea typeface="楷体" panose="02010609060101010101" pitchFamily="49" charset="-122"/>
              </a:rPr>
              <a:t>网上成绩</a:t>
            </a:r>
            <a:r>
              <a:rPr lang="en-US" altLang="zh-CN" sz="2400" b="1" dirty="0">
                <a:solidFill>
                  <a:srgbClr val="FF0066"/>
                </a:solidFill>
                <a:latin typeface="楷体" panose="02010609060101010101" pitchFamily="49" charset="-122"/>
                <a:ea typeface="楷体" panose="02010609060101010101" pitchFamily="49" charset="-122"/>
              </a:rPr>
              <a:t>10</a:t>
            </a:r>
            <a:r>
              <a:rPr lang="zh-CN" altLang="en-US" sz="2400" b="1" dirty="0">
                <a:solidFill>
                  <a:srgbClr val="FF0066"/>
                </a:solidFill>
                <a:latin typeface="楷体" panose="02010609060101010101" pitchFamily="49" charset="-122"/>
                <a:ea typeface="楷体" panose="02010609060101010101" pitchFamily="49" charset="-122"/>
              </a:rPr>
              <a:t>分</a:t>
            </a:r>
            <a:r>
              <a:rPr lang="en-US" altLang="zh-CN" sz="2400" b="1" dirty="0">
                <a:solidFill>
                  <a:srgbClr val="FF0066"/>
                </a:solidFill>
                <a:latin typeface="楷体" panose="02010609060101010101" pitchFamily="49" charset="-122"/>
                <a:ea typeface="楷体" panose="02010609060101010101" pitchFamily="49" charset="-122"/>
              </a:rPr>
              <a:t>+</a:t>
            </a:r>
            <a:r>
              <a:rPr lang="zh-CN" altLang="en-US" sz="2400" b="1" dirty="0">
                <a:solidFill>
                  <a:srgbClr val="FF0066"/>
                </a:solidFill>
                <a:latin typeface="楷体" panose="02010609060101010101" pitchFamily="49" charset="-122"/>
                <a:ea typeface="楷体" panose="02010609060101010101" pitchFamily="49" charset="-122"/>
              </a:rPr>
              <a:t>操作</a:t>
            </a:r>
            <a:r>
              <a:rPr lang="en-US" altLang="zh-CN" sz="2400" b="1" dirty="0">
                <a:solidFill>
                  <a:srgbClr val="FF0066"/>
                </a:solidFill>
                <a:latin typeface="楷体" panose="02010609060101010101" pitchFamily="49" charset="-122"/>
                <a:ea typeface="楷体" panose="02010609060101010101" pitchFamily="49" charset="-122"/>
              </a:rPr>
              <a:t>20</a:t>
            </a:r>
            <a:r>
              <a:rPr lang="zh-CN" altLang="en-US" sz="2400" b="1" dirty="0">
                <a:solidFill>
                  <a:srgbClr val="FF0066"/>
                </a:solidFill>
                <a:latin typeface="楷体" panose="02010609060101010101" pitchFamily="49" charset="-122"/>
                <a:ea typeface="楷体" panose="02010609060101010101" pitchFamily="49" charset="-122"/>
              </a:rPr>
              <a:t>分，＋实验报告</a:t>
            </a:r>
            <a:r>
              <a:rPr lang="en-US" altLang="zh-CN" sz="2400" b="1" dirty="0">
                <a:solidFill>
                  <a:srgbClr val="FF0066"/>
                </a:solidFill>
                <a:latin typeface="楷体" panose="02010609060101010101" pitchFamily="49" charset="-122"/>
                <a:ea typeface="楷体" panose="02010609060101010101" pitchFamily="49" charset="-122"/>
              </a:rPr>
              <a:t>×40</a:t>
            </a:r>
            <a:r>
              <a:rPr lang="zh-CN" altLang="en-US" sz="2400" b="1" dirty="0">
                <a:solidFill>
                  <a:srgbClr val="FF0066"/>
                </a:solidFill>
                <a:latin typeface="楷体" panose="02010609060101010101" pitchFamily="49" charset="-122"/>
                <a:ea typeface="楷体" panose="02010609060101010101" pitchFamily="49" charset="-122"/>
              </a:rPr>
              <a:t>％</a:t>
            </a:r>
            <a:r>
              <a:rPr lang="zh-CN" altLang="en-US" sz="2400" b="1" dirty="0">
                <a:solidFill>
                  <a:srgbClr val="990033"/>
                </a:solidFill>
                <a:latin typeface="楷体" panose="02010609060101010101" pitchFamily="49" charset="-122"/>
                <a:ea typeface="楷体" panose="02010609060101010101" pitchFamily="49" charset="-122"/>
              </a:rPr>
              <a:t> </a:t>
            </a:r>
            <a:r>
              <a:rPr lang="zh-CN" altLang="en-US" sz="2400" b="1" dirty="0">
                <a:solidFill>
                  <a:srgbClr val="FF0066"/>
                </a:solidFill>
                <a:latin typeface="楷体" panose="02010609060101010101" pitchFamily="49" charset="-122"/>
                <a:ea typeface="楷体" panose="02010609060101010101" pitchFamily="49" charset="-122"/>
              </a:rPr>
              <a:t>＋期末考试成绩</a:t>
            </a:r>
            <a:r>
              <a:rPr lang="en-US" altLang="zh-CN" sz="2400" b="1" dirty="0">
                <a:solidFill>
                  <a:srgbClr val="FF0066"/>
                </a:solidFill>
                <a:latin typeface="楷体" panose="02010609060101010101" pitchFamily="49" charset="-122"/>
                <a:ea typeface="楷体" panose="02010609060101010101" pitchFamily="49" charset="-122"/>
              </a:rPr>
              <a:t>×30</a:t>
            </a:r>
            <a:r>
              <a:rPr lang="zh-CN" altLang="en-US" sz="2400" b="1" dirty="0">
                <a:solidFill>
                  <a:srgbClr val="FF0066"/>
                </a:solidFill>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a:t>
            </a:r>
            <a:endParaRPr lang="zh-CN" altLang="en-US" sz="2400" b="1" dirty="0"/>
          </a:p>
          <a:p>
            <a:pPr>
              <a:lnSpc>
                <a:spcPct val="90000"/>
              </a:lnSpc>
            </a:pPr>
            <a:r>
              <a:rPr lang="zh-CN" altLang="en-US" sz="2400" b="1" dirty="0"/>
              <a:t>最后考试：操作</a:t>
            </a:r>
            <a:r>
              <a:rPr lang="en-US" altLang="zh-CN" sz="2400" b="1" dirty="0"/>
              <a:t>+</a:t>
            </a:r>
            <a:r>
              <a:rPr lang="zh-CN" altLang="en-US" sz="2400" b="1" dirty="0"/>
              <a:t>笔试</a:t>
            </a:r>
            <a:endParaRPr lang="zh-CN" altLang="en-US" sz="2400" b="1" dirty="0"/>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285875" y="476250"/>
            <a:ext cx="8748889" cy="1149350"/>
          </a:xfrm>
          <a:prstGeom prst="rect">
            <a:avLst/>
          </a:prstGeom>
          <a:noFill/>
        </p:spPr>
        <p:txBody>
          <a:bodyPr vert="horz" wrap="square" rtlCol="0" anchor="ctr" anchorCtr="0">
            <a:noAutofit/>
          </a:bodyPr>
          <a:lstStyle/>
          <a:p>
            <a:r>
              <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网速调查：请选择你家网速情况</a:t>
            </a:r>
            <a:endPar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custDataLst>
              <p:tags r:id="rId2"/>
            </p:custDataLst>
          </p:nvPr>
        </p:nvSpPr>
        <p:spPr>
          <a:xfrm>
            <a:off x="2985023" y="1625600"/>
            <a:ext cx="4706408" cy="642938"/>
          </a:xfrm>
          <a:prstGeom prst="rect">
            <a:avLst/>
          </a:prstGeom>
          <a:noFill/>
        </p:spPr>
        <p:txBody>
          <a:bodyPr vert="horz" rtlCol="0" anchor="ctr" anchorCtr="0">
            <a:noAutofit/>
          </a:bodyPr>
          <a:lstStyle/>
          <a:p>
            <a:r>
              <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非常快，看老师视频直播很流畅；</a:t>
            </a:r>
            <a:endPar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custDataLst>
              <p:tags r:id="rId3"/>
            </p:custDataLst>
          </p:nvPr>
        </p:nvSpPr>
        <p:spPr>
          <a:xfrm>
            <a:off x="2985023" y="2482850"/>
            <a:ext cx="4841875" cy="642938"/>
          </a:xfrm>
          <a:prstGeom prst="rect">
            <a:avLst/>
          </a:prstGeom>
          <a:noFill/>
        </p:spPr>
        <p:txBody>
          <a:bodyPr vert="horz" rtlCol="0" anchor="ctr" anchorCtr="0">
            <a:noAutofit/>
          </a:bodyPr>
          <a:lstStyle/>
          <a:p>
            <a:r>
              <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一般，听老师语音直播很流畅；</a:t>
            </a:r>
            <a:endPar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custDataLst>
              <p:tags r:id="rId4"/>
            </p:custDataLst>
          </p:nvPr>
        </p:nvSpPr>
        <p:spPr>
          <a:xfrm>
            <a:off x="2985023" y="3340100"/>
            <a:ext cx="3000375" cy="642938"/>
          </a:xfrm>
          <a:prstGeom prst="rect">
            <a:avLst/>
          </a:prstGeom>
          <a:noFill/>
        </p:spPr>
        <p:txBody>
          <a:bodyPr vert="horz" rtlCol="0" anchor="ctr" anchorCtr="0">
            <a:noAutofit/>
          </a:bodyPr>
          <a:lstStyle/>
          <a:p>
            <a:r>
              <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较差，勉强能听语音直播；</a:t>
            </a:r>
            <a:endPar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custDataLst>
              <p:tags r:id="rId5"/>
            </p:custDataLst>
          </p:nvPr>
        </p:nvSpPr>
        <p:spPr>
          <a:xfrm>
            <a:off x="2985023" y="4197350"/>
            <a:ext cx="3000375" cy="642938"/>
          </a:xfrm>
          <a:prstGeom prst="rect">
            <a:avLst/>
          </a:prstGeom>
          <a:noFill/>
        </p:spPr>
        <p:txBody>
          <a:bodyPr vert="horz" rtlCol="0" anchor="ctr" anchorCtr="0">
            <a:noAutofit/>
          </a:bodyPr>
          <a:lstStyle/>
          <a:p>
            <a:r>
              <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很差，无法听语音直播。</a:t>
            </a:r>
            <a:endParaRPr lang="zh-CN" altLang="en-US" sz="195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椭圆 7"/>
          <p:cNvSpPr>
            <a:spLocks noChangeAspect="1"/>
          </p:cNvSpPr>
          <p:nvPr>
            <p:custDataLst>
              <p:tags r:id="rId6"/>
            </p:custDataLst>
          </p:nvPr>
        </p:nvSpPr>
        <p:spPr>
          <a:xfrm>
            <a:off x="2532395" y="1741329"/>
            <a:ext cx="411480" cy="411480"/>
          </a:xfrm>
          <a:prstGeom prst="ellipse">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CN" sz="12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a:t>
            </a:r>
            <a:endParaRPr lang="zh-CN" altLang="en-US" sz="12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a:spLocks noChangeAspect="1"/>
          </p:cNvSpPr>
          <p:nvPr>
            <p:custDataLst>
              <p:tags r:id="rId7"/>
            </p:custDataLst>
          </p:nvPr>
        </p:nvSpPr>
        <p:spPr>
          <a:xfrm>
            <a:off x="2532395" y="2598579"/>
            <a:ext cx="411480" cy="411480"/>
          </a:xfrm>
          <a:prstGeom prst="ellipse">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CN"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B</a:t>
            </a:r>
            <a:endParaRPr lang="zh-CN" altLang="en-US"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a:spLocks noChangeAspect="1"/>
          </p:cNvSpPr>
          <p:nvPr>
            <p:custDataLst>
              <p:tags r:id="rId8"/>
            </p:custDataLst>
          </p:nvPr>
        </p:nvSpPr>
        <p:spPr>
          <a:xfrm>
            <a:off x="2532395" y="3455829"/>
            <a:ext cx="411480" cy="411480"/>
          </a:xfrm>
          <a:prstGeom prst="ellipse">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CN"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a:t>
            </a:r>
            <a:endParaRPr lang="zh-CN" altLang="en-US"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a:spLocks noChangeAspect="1"/>
          </p:cNvSpPr>
          <p:nvPr>
            <p:custDataLst>
              <p:tags r:id="rId9"/>
            </p:custDataLst>
          </p:nvPr>
        </p:nvSpPr>
        <p:spPr>
          <a:xfrm>
            <a:off x="2532395" y="4313079"/>
            <a:ext cx="411480" cy="411480"/>
          </a:xfrm>
          <a:prstGeom prst="ellipse">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CN"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D</a:t>
            </a:r>
            <a:endParaRPr lang="zh-CN" altLang="en-US"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圆角矩形 11"/>
          <p:cNvSpPr/>
          <p:nvPr>
            <p:custDataLst>
              <p:tags r:id="rId10"/>
            </p:custDataLst>
          </p:nvPr>
        </p:nvSpPr>
        <p:spPr>
          <a:xfrm>
            <a:off x="6164580" y="6215063"/>
            <a:ext cx="1234440" cy="329184"/>
          </a:xfrm>
          <a:prstGeom prst="roundRect">
            <a:avLst/>
          </a:prstGeom>
          <a:solidFill>
            <a:srgbClr val="808080"/>
          </a:solidFill>
          <a:ln w="3810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zh-CN" altLang="en-US"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提交</a:t>
            </a:r>
            <a:endParaRPr lang="zh-CN" altLang="en-US"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grpSp>
        <p:nvGrpSpPr>
          <p:cNvPr id="17" name="组合 16"/>
          <p:cNvGrpSpPr/>
          <p:nvPr>
            <p:custDataLst>
              <p:tags r:id="rId11"/>
            </p:custDataLst>
          </p:nvPr>
        </p:nvGrpSpPr>
        <p:grpSpPr>
          <a:xfrm>
            <a:off x="0" y="0"/>
            <a:ext cx="4286250" cy="490220"/>
            <a:chOff x="-5270500" y="0"/>
            <a:chExt cx="5715000" cy="653627"/>
          </a:xfrm>
        </p:grpSpPr>
        <p:sp>
          <p:nvSpPr>
            <p:cNvPr id="13" name="TitleBackground"/>
            <p:cNvSpPr/>
            <p:nvPr>
              <p:custDataLst>
                <p:tags r:id="rId12"/>
              </p:custDataLst>
            </p:nvPr>
          </p:nvSpPr>
          <p:spPr>
            <a:xfrm>
              <a:off x="-5270500" y="0"/>
              <a:ext cx="5715000" cy="635000"/>
            </a:xfrm>
            <a:prstGeom prst="rect">
              <a:avLst/>
            </a:prstGeom>
            <a:solidFill>
              <a:srgbClr val="F6F7F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ColorBlock"/>
            <p:cNvSpPr/>
            <p:nvPr>
              <p:custDataLst>
                <p:tags r:id="rId13"/>
              </p:custDataLst>
            </p:nvPr>
          </p:nvSpPr>
          <p:spPr>
            <a:xfrm>
              <a:off x="-5270500" y="0"/>
              <a:ext cx="190500" cy="635000"/>
            </a:xfrm>
            <a:prstGeom prst="rect">
              <a:avLst/>
            </a:prstGeom>
            <a:solidFill>
              <a:srgbClr val="639EF4"/>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TypeText"/>
            <p:cNvSpPr txBox="1"/>
            <p:nvPr>
              <p:custDataLst>
                <p:tags r:id="rId14"/>
              </p:custDataLst>
            </p:nvPr>
          </p:nvSpPr>
          <p:spPr>
            <a:xfrm>
              <a:off x="-4931833" y="0"/>
              <a:ext cx="1905000" cy="635000"/>
            </a:xfrm>
            <a:prstGeom prst="rect">
              <a:avLst/>
            </a:prstGeom>
            <a:noFill/>
          </p:spPr>
          <p:txBody>
            <a:bodyPr vert="horz" wrap="none" rtlCol="0" anchor="ctr" anchorCtr="0">
              <a:noAutofit/>
            </a:bodyPr>
            <a:lstStyle/>
            <a:p>
              <a:r>
                <a:rPr lang="zh-CN" altLang="en-US" sz="195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投票</a:t>
              </a:r>
              <a:endParaRPr lang="zh-CN" altLang="en-US" sz="195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TipText"/>
            <p:cNvSpPr txBox="1"/>
            <p:nvPr>
              <p:custDataLst>
                <p:tags r:id="rId15"/>
              </p:custDataLst>
            </p:nvPr>
          </p:nvSpPr>
          <p:spPr>
            <a:xfrm>
              <a:off x="-3746500" y="145627"/>
              <a:ext cx="2286000" cy="508000"/>
            </a:xfrm>
            <a:prstGeom prst="rect">
              <a:avLst/>
            </a:prstGeom>
            <a:noFill/>
          </p:spPr>
          <p:txBody>
            <a:bodyPr vert="horz" wrap="none" rtlCol="0" anchor="ctr" anchorCtr="0">
              <a:noAutofit/>
            </a:bodyPr>
            <a:lstStyle/>
            <a:p>
              <a:r>
                <a:rPr lang="zh-CN" altLang="en-US"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rPr>
                <a:t>最多可选</a:t>
              </a:r>
              <a:r>
                <a:rPr lang="en-US" altLang="zh-CN"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rPr>
                <a:t>项</a:t>
              </a:r>
              <a:endParaRPr lang="zh-CN" altLang="en-US"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9" name="图片 18"/>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10642600" y="63500"/>
            <a:ext cx="1422400" cy="508000"/>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spd="slow" p14:dur="999"/>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206500" y="793726"/>
            <a:ext cx="9753600" cy="1486877"/>
          </a:xfrm>
          <a:prstGeom prst="rect">
            <a:avLst/>
          </a:prstGeom>
          <a:noFill/>
        </p:spPr>
        <p:txBody>
          <a:bodyPr vert="horz" wrap="square" rtlCol="0" anchor="ctr" anchorCtr="0">
            <a:noAutofit/>
          </a:bodyPr>
          <a:lstStyle/>
          <a:p>
            <a:r>
              <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请选择你认为较为适合网上学习的平台：</a:t>
            </a:r>
            <a:endPar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custDataLst>
              <p:tags r:id="rId2"/>
            </p:custDataLst>
          </p:nvPr>
        </p:nvSpPr>
        <p:spPr>
          <a:xfrm>
            <a:off x="2425700" y="2280603"/>
            <a:ext cx="8534400" cy="642938"/>
          </a:xfrm>
          <a:prstGeom prst="rect">
            <a:avLst/>
          </a:prstGeom>
          <a:noFill/>
        </p:spPr>
        <p:txBody>
          <a:bodyPr vert="horz" rtlCol="0" anchor="ctr" anchorCtr="0">
            <a:noAutofit/>
          </a:bodyPr>
          <a:lstStyle/>
          <a:p>
            <a:r>
              <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雨课堂；</a:t>
            </a:r>
            <a:endPar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custDataLst>
              <p:tags r:id="rId3"/>
            </p:custDataLst>
          </p:nvPr>
        </p:nvSpPr>
        <p:spPr>
          <a:xfrm>
            <a:off x="2425700" y="2966403"/>
            <a:ext cx="8534400" cy="642938"/>
          </a:xfrm>
          <a:prstGeom prst="rect">
            <a:avLst/>
          </a:prstGeom>
          <a:noFill/>
        </p:spPr>
        <p:txBody>
          <a:bodyPr vert="horz" rtlCol="0" anchor="ctr" anchorCtr="0">
            <a:noAutofit/>
          </a:bodyPr>
          <a:lstStyle/>
          <a:p>
            <a:r>
              <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钉钉；</a:t>
            </a:r>
            <a:endPar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custDataLst>
              <p:tags r:id="rId4"/>
            </p:custDataLst>
          </p:nvPr>
        </p:nvSpPr>
        <p:spPr>
          <a:xfrm>
            <a:off x="2425700" y="3652203"/>
            <a:ext cx="8534400" cy="642938"/>
          </a:xfrm>
          <a:prstGeom prst="rect">
            <a:avLst/>
          </a:prstGeom>
          <a:noFill/>
        </p:spPr>
        <p:txBody>
          <a:bodyPr vert="horz" rtlCol="0" anchor="ctr" anchorCtr="0">
            <a:noAutofit/>
          </a:bodyPr>
          <a:lstStyle/>
          <a:p>
            <a:r>
              <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腾讯会议；</a:t>
            </a:r>
            <a:endPar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custDataLst>
              <p:tags r:id="rId5"/>
            </p:custDataLst>
          </p:nvPr>
        </p:nvSpPr>
        <p:spPr>
          <a:xfrm>
            <a:off x="2425700" y="4338003"/>
            <a:ext cx="8534400" cy="642938"/>
          </a:xfrm>
          <a:prstGeom prst="rect">
            <a:avLst/>
          </a:prstGeom>
          <a:noFill/>
        </p:spPr>
        <p:txBody>
          <a:bodyPr vert="horz" rtlCol="0" anchor="ctr" anchorCtr="0">
            <a:noAutofit/>
          </a:bodyPr>
          <a:lstStyle/>
          <a:p>
            <a:r>
              <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腾讯课堂；</a:t>
            </a:r>
            <a:endPar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a:spLocks noChangeAspect="1"/>
          </p:cNvSpPr>
          <p:nvPr>
            <p:custDataLst>
              <p:tags r:id="rId6"/>
            </p:custDataLst>
          </p:nvPr>
        </p:nvSpPr>
        <p:spPr>
          <a:xfrm>
            <a:off x="1558925" y="2344896"/>
            <a:ext cx="514350" cy="514350"/>
          </a:xfrm>
          <a:prstGeom prst="rect">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noAutofit/>
          </a:bodyPr>
          <a:lstStyle/>
          <a:p>
            <a:pPr algn="ctr"/>
            <a:r>
              <a:rPr lang="en-US"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a:t>
            </a:r>
            <a:endParaRPr lang="zh-CN" altLang="en-US"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p:cNvSpPr>
            <a:spLocks noChangeAspect="1"/>
          </p:cNvSpPr>
          <p:nvPr>
            <p:custDataLst>
              <p:tags r:id="rId7"/>
            </p:custDataLst>
          </p:nvPr>
        </p:nvSpPr>
        <p:spPr>
          <a:xfrm>
            <a:off x="1558925" y="3030696"/>
            <a:ext cx="514350" cy="514350"/>
          </a:xfrm>
          <a:prstGeom prst="rect">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noAutofit/>
          </a:bodyPr>
          <a:lstStyle/>
          <a:p>
            <a:pPr algn="ctr"/>
            <a:r>
              <a:rPr lang="en-US"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B</a:t>
            </a:r>
            <a:endParaRPr lang="zh-CN" altLang="en-US"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a:spLocks noChangeAspect="1"/>
          </p:cNvSpPr>
          <p:nvPr>
            <p:custDataLst>
              <p:tags r:id="rId8"/>
            </p:custDataLst>
          </p:nvPr>
        </p:nvSpPr>
        <p:spPr>
          <a:xfrm>
            <a:off x="1558925" y="3716496"/>
            <a:ext cx="514350" cy="514350"/>
          </a:xfrm>
          <a:prstGeom prst="rect">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noAutofit/>
          </a:bodyPr>
          <a:lstStyle/>
          <a:p>
            <a:pPr algn="ctr"/>
            <a:r>
              <a:rPr lang="en-US"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a:t>
            </a:r>
            <a:endParaRPr lang="zh-CN" altLang="en-US"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11"/>
          <p:cNvSpPr>
            <a:spLocks noChangeAspect="1"/>
          </p:cNvSpPr>
          <p:nvPr>
            <p:custDataLst>
              <p:tags r:id="rId9"/>
            </p:custDataLst>
          </p:nvPr>
        </p:nvSpPr>
        <p:spPr>
          <a:xfrm>
            <a:off x="1558925" y="4402296"/>
            <a:ext cx="514350" cy="514350"/>
          </a:xfrm>
          <a:prstGeom prst="rect">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noAutofit/>
          </a:bodyPr>
          <a:lstStyle/>
          <a:p>
            <a:pPr algn="ctr"/>
            <a:r>
              <a:rPr lang="en-US"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D</a:t>
            </a:r>
            <a:endParaRPr lang="zh-CN" altLang="en-US"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圆角 12"/>
          <p:cNvSpPr/>
          <p:nvPr>
            <p:custDataLst>
              <p:tags r:id="rId10"/>
            </p:custDataLst>
          </p:nvPr>
        </p:nvSpPr>
        <p:spPr>
          <a:xfrm>
            <a:off x="8915400" y="6215063"/>
            <a:ext cx="1543050" cy="411480"/>
          </a:xfrm>
          <a:prstGeom prst="roundRect">
            <a:avLst/>
          </a:prstGeom>
          <a:solidFill>
            <a:srgbClr val="808080"/>
          </a:solidFill>
          <a:ln w="3810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noAutofit/>
          </a:bodyPr>
          <a:lstStyle/>
          <a:p>
            <a:pPr algn="ctr"/>
            <a:r>
              <a:rPr lang="zh-CN" altLang="en-US"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提交</a:t>
            </a:r>
            <a:endParaRPr lang="zh-CN" altLang="en-US"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p:cNvSpPr txBox="1"/>
          <p:nvPr>
            <p:custDataLst>
              <p:tags r:id="rId11"/>
            </p:custDataLst>
          </p:nvPr>
        </p:nvSpPr>
        <p:spPr>
          <a:xfrm>
            <a:off x="2425700" y="5023803"/>
            <a:ext cx="8534400" cy="642938"/>
          </a:xfrm>
          <a:prstGeom prst="rect">
            <a:avLst/>
          </a:prstGeom>
          <a:noFill/>
        </p:spPr>
        <p:txBody>
          <a:bodyPr vert="horz" rtlCol="0" anchor="ctr" anchorCtr="0">
            <a:noAutofit/>
          </a:bodyPr>
          <a:lstStyle/>
          <a:p>
            <a:r>
              <a:rPr lang="en-US" altLang="zh-CN"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MOOC</a:t>
            </a:r>
            <a:r>
              <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在线。</a:t>
            </a:r>
            <a:endParaRPr lang="zh-CN" altLang="en-US" sz="2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p:cNvSpPr>
            <a:spLocks noChangeAspect="1"/>
          </p:cNvSpPr>
          <p:nvPr>
            <p:custDataLst>
              <p:tags r:id="rId12"/>
            </p:custDataLst>
          </p:nvPr>
        </p:nvSpPr>
        <p:spPr>
          <a:xfrm>
            <a:off x="1558925" y="5088096"/>
            <a:ext cx="514350" cy="514350"/>
          </a:xfrm>
          <a:prstGeom prst="rect">
            <a:avLst/>
          </a:prstGeom>
          <a:solidFill>
            <a:srgbClr val="808080"/>
          </a:solidFill>
          <a:ln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noAutofit/>
          </a:bodyPr>
          <a:lstStyle/>
          <a:p>
            <a:pPr algn="ctr"/>
            <a:r>
              <a:rPr lang="en-US" altLang="zh-CN"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E</a:t>
            </a:r>
            <a:endParaRPr lang="zh-CN" altLang="en-US"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grpSp>
        <p:nvGrpSpPr>
          <p:cNvPr id="23" name="组合 22"/>
          <p:cNvGrpSpPr/>
          <p:nvPr>
            <p:custDataLst>
              <p:tags r:id="rId13"/>
            </p:custDataLst>
          </p:nvPr>
        </p:nvGrpSpPr>
        <p:grpSpPr>
          <a:xfrm>
            <a:off x="0" y="0"/>
            <a:ext cx="12192000" cy="635000"/>
            <a:chOff x="0" y="0"/>
            <a:chExt cx="12192000" cy="635000"/>
          </a:xfrm>
        </p:grpSpPr>
        <p:sp>
          <p:nvSpPr>
            <p:cNvPr id="14" name="TitleBackground"/>
            <p:cNvSpPr/>
            <p:nvPr>
              <p:custDataLst>
                <p:tags r:id="rId14"/>
              </p:custDataLst>
            </p:nvPr>
          </p:nvSpPr>
          <p:spPr>
            <a:xfrm>
              <a:off x="0" y="0"/>
              <a:ext cx="12192000" cy="635000"/>
            </a:xfrm>
            <a:prstGeom prst="rect">
              <a:avLst/>
            </a:prstGeom>
            <a:solidFill>
              <a:srgbClr val="F6F7F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ColorBlock"/>
            <p:cNvSpPr/>
            <p:nvPr>
              <p:custDataLst>
                <p:tags r:id="rId15"/>
              </p:custDataLst>
            </p:nvPr>
          </p:nvSpPr>
          <p:spPr>
            <a:xfrm>
              <a:off x="0" y="0"/>
              <a:ext cx="190500" cy="635000"/>
            </a:xfrm>
            <a:prstGeom prst="rect">
              <a:avLst/>
            </a:prstGeom>
            <a:solidFill>
              <a:srgbClr val="639EF4"/>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ypeText"/>
            <p:cNvSpPr txBox="1"/>
            <p:nvPr>
              <p:custDataLst>
                <p:tags r:id="rId16"/>
              </p:custDataLst>
            </p:nvPr>
          </p:nvSpPr>
          <p:spPr>
            <a:xfrm>
              <a:off x="254000" y="0"/>
              <a:ext cx="1905000" cy="635000"/>
            </a:xfrm>
            <a:prstGeom prst="rect">
              <a:avLst/>
            </a:prstGeom>
            <a:noFill/>
          </p:spPr>
          <p:txBody>
            <a:bodyPr vert="horz" wrap="none" rtlCol="0" anchor="ctr" anchorCtr="0">
              <a:noAutofit/>
            </a:bodyPr>
            <a:lstStyle/>
            <a:p>
              <a:r>
                <a:rPr lang="zh-CN" altLang="en-US" sz="26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投票</a:t>
              </a:r>
              <a:endParaRPr lang="zh-CN" altLang="en-US" sz="26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ipText"/>
            <p:cNvSpPr txBox="1"/>
            <p:nvPr>
              <p:custDataLst>
                <p:tags r:id="rId17"/>
              </p:custDataLst>
            </p:nvPr>
          </p:nvSpPr>
          <p:spPr>
            <a:xfrm>
              <a:off x="1143000" y="109220"/>
              <a:ext cx="2286000" cy="508000"/>
            </a:xfrm>
            <a:prstGeom prst="rect">
              <a:avLst/>
            </a:prstGeom>
            <a:noFill/>
          </p:spPr>
          <p:txBody>
            <a:bodyPr vert="horz" wrap="none" rtlCol="0" anchor="ctr" anchorCtr="0">
              <a:noAutofit/>
            </a:bodyPr>
            <a:lstStyle/>
            <a:p>
              <a:r>
                <a:rPr lang="zh-CN" altLang="en-US"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rPr>
                <a:t>最多可选</a:t>
              </a:r>
              <a:r>
                <a:rPr lang="en-US" altLang="zh-CN"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rPr>
                <a:t>项</a:t>
              </a:r>
              <a:endParaRPr lang="zh-CN" altLang="en-US" sz="2000">
                <a:solidFill>
                  <a:srgbClr val="80808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3" name="图片 2"/>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10642600" y="63500"/>
            <a:ext cx="1422400" cy="508000"/>
          </a:xfrm>
          <a:prstGeom prst="rect">
            <a:avLst/>
          </a:prstGeom>
        </p:spPr>
      </p:pic>
    </p:spTree>
    <p:custDataLst>
      <p:tags r:id="rId20"/>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7000">
              <a:schemeClr val="tx2"/>
            </a:gs>
            <a:gs pos="90000">
              <a:schemeClr val="tx2">
                <a:lumMod val="90000"/>
              </a:schemeClr>
            </a:gs>
            <a:gs pos="70000">
              <a:schemeClr val="accent1">
                <a:lumMod val="20000"/>
                <a:lumOff val="80000"/>
              </a:schemeClr>
            </a:gs>
          </a:gsLst>
          <a:lin ang="600000" scaled="0"/>
        </a:gradFill>
        <a:effectLst/>
      </p:bgPr>
    </p:bg>
    <p:spTree>
      <p:nvGrpSpPr>
        <p:cNvPr id="1" name=""/>
        <p:cNvGrpSpPr/>
        <p:nvPr/>
      </p:nvGrpSpPr>
      <p:grpSpPr>
        <a:xfrm>
          <a:off x="0" y="0"/>
          <a:ext cx="0" cy="0"/>
          <a:chOff x="0" y="0"/>
          <a:chExt cx="0" cy="0"/>
        </a:xfrm>
      </p:grpSpPr>
      <p:sp>
        <p:nvSpPr>
          <p:cNvPr id="8" name="立方体 7"/>
          <p:cNvSpPr/>
          <p:nvPr>
            <p:custDataLst>
              <p:tags r:id="rId1"/>
            </p:custDataLst>
          </p:nvPr>
        </p:nvSpPr>
        <p:spPr>
          <a:xfrm rot="5400000">
            <a:off x="10890095" y="467995"/>
            <a:ext cx="792000" cy="792000"/>
          </a:xfrm>
          <a:prstGeom prst="cube">
            <a:avLst>
              <a:gd name="adj" fmla="val 8759"/>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noProof="0" dirty="0">
                <a:ln>
                  <a:noFill/>
                </a:ln>
                <a:solidFill>
                  <a:schemeClr val="tx1">
                    <a:lumMod val="85000"/>
                    <a:lumOff val="15000"/>
                  </a:schemeClr>
                </a:solidFill>
                <a:effectLst/>
                <a:uLnTx/>
                <a:uFillTx/>
                <a:latin typeface="Arial" panose="020B0604020202020204" pitchFamily="34" charset="0"/>
                <a:ea typeface="微软雅黑" panose="020B0503020204020204" pitchFamily="34" charset="-122"/>
              </a:rPr>
              <a:t>NEW</a:t>
            </a:r>
            <a:endParaRPr kumimoji="0" lang="en-US" altLang="zh-CN" sz="1600" b="0" i="0" noProof="0" dirty="0">
              <a:ln>
                <a:noFill/>
              </a:ln>
              <a:solidFill>
                <a:schemeClr val="tx1">
                  <a:lumMod val="85000"/>
                  <a:lumOff val="15000"/>
                </a:schemeClr>
              </a:solidFill>
              <a:effectLst/>
              <a:uLnTx/>
              <a:uFillTx/>
              <a:latin typeface="Arial" panose="020B0604020202020204" pitchFamily="34" charset="0"/>
              <a:ea typeface="微软雅黑" panose="020B0503020204020204" pitchFamily="34" charset="-122"/>
            </a:endParaRPr>
          </a:p>
        </p:txBody>
      </p:sp>
      <p:sp>
        <p:nvSpPr>
          <p:cNvPr id="10" name="文本框 9"/>
          <p:cNvSpPr txBox="1"/>
          <p:nvPr>
            <p:custDataLst>
              <p:tags r:id="rId2"/>
            </p:custDataLst>
          </p:nvPr>
        </p:nvSpPr>
        <p:spPr>
          <a:xfrm>
            <a:off x="9982200" y="1567180"/>
            <a:ext cx="1699895" cy="337185"/>
          </a:xfrm>
          <a:prstGeom prst="rect">
            <a:avLst/>
          </a:prstGeom>
          <a:noFill/>
        </p:spPr>
        <p:txBody>
          <a:bodyPr wrap="square" rtlCol="0">
            <a:norm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600" b="0" i="0" noProof="0" dirty="0">
                <a:ln>
                  <a:noFill/>
                </a:ln>
                <a:solidFill>
                  <a:srgbClr val="000000">
                    <a:lumMod val="75000"/>
                    <a:lumOff val="25000"/>
                  </a:srgbClr>
                </a:solidFill>
                <a:effectLst/>
                <a:uLnTx/>
                <a:uFillTx/>
                <a:latin typeface="Arial" panose="020B0604020202020204" pitchFamily="34" charset="0"/>
                <a:ea typeface="微软雅黑" panose="020B0503020204020204" pitchFamily="34" charset="-122"/>
              </a:rPr>
              <a:t>2019 / </a:t>
            </a:r>
            <a:r>
              <a:rPr kumimoji="0" lang="en-US" altLang="zh-CN" sz="1600" b="0" i="0" noProof="0" dirty="0" smtClean="0">
                <a:ln>
                  <a:noFill/>
                </a:ln>
                <a:solidFill>
                  <a:srgbClr val="000000">
                    <a:lumMod val="75000"/>
                    <a:lumOff val="25000"/>
                  </a:srgbClr>
                </a:solidFill>
                <a:effectLst/>
                <a:uLnTx/>
                <a:uFillTx/>
                <a:latin typeface="Arial" panose="020B0604020202020204" pitchFamily="34" charset="0"/>
                <a:ea typeface="微软雅黑" panose="020B0503020204020204" pitchFamily="34" charset="-122"/>
              </a:rPr>
              <a:t>02/ 24</a:t>
            </a:r>
            <a:endParaRPr kumimoji="0" lang="en-US" altLang="zh-CN" sz="1600" b="0" i="0" noProof="0" dirty="0">
              <a:ln>
                <a:noFill/>
              </a:ln>
              <a:solidFill>
                <a:srgbClr val="000000">
                  <a:lumMod val="75000"/>
                  <a:lumOff val="25000"/>
                </a:srgbClr>
              </a:solidFill>
              <a:effectLst/>
              <a:uLnTx/>
              <a:uFillTx/>
              <a:latin typeface="Arial" panose="020B0604020202020204" pitchFamily="34" charset="0"/>
              <a:ea typeface="微软雅黑" panose="020B0503020204020204" pitchFamily="34" charset="-122"/>
            </a:endParaRPr>
          </a:p>
        </p:txBody>
      </p:sp>
      <p:sp>
        <p:nvSpPr>
          <p:cNvPr id="3" name="文本占位符 2"/>
          <p:cNvSpPr>
            <a:spLocks noGrp="1"/>
          </p:cNvSpPr>
          <p:nvPr>
            <p:ph type="body" sz="quarter" idx="13"/>
            <p:custDataLst>
              <p:tags r:id="rId3"/>
            </p:custDataLst>
          </p:nvPr>
        </p:nvSpPr>
        <p:spPr/>
        <p:txBody>
          <a:bodyPr wrap="square">
            <a:noAutofit/>
          </a:bodyPr>
          <a:lstStyle/>
          <a:p>
            <a:r>
              <a:rPr lang="en-US" altLang="zh-CN" sz="2800" spc="0" dirty="0" smtClean="0"/>
              <a:t>2020  </a:t>
            </a:r>
            <a:r>
              <a:rPr lang="zh-CN" altLang="en-US" sz="2800" spc="0" dirty="0" smtClean="0"/>
              <a:t>愿早日相逢于河大校园</a:t>
            </a:r>
            <a:endParaRPr lang="zh-CN" altLang="en-US" sz="2800" spc="0" dirty="0" smtClean="0"/>
          </a:p>
        </p:txBody>
      </p:sp>
      <p:sp>
        <p:nvSpPr>
          <p:cNvPr id="2" name="标题 1"/>
          <p:cNvSpPr>
            <a:spLocks noGrp="1"/>
          </p:cNvSpPr>
          <p:nvPr>
            <p:ph type="title"/>
            <p:custDataLst>
              <p:tags r:id="rId4"/>
            </p:custDataLst>
          </p:nvPr>
        </p:nvSpPr>
        <p:spPr/>
        <p:txBody>
          <a:bodyPr wrap="square">
            <a:normAutofit/>
          </a:bodyPr>
          <a:lstStyle/>
          <a:p>
            <a:r>
              <a:rPr lang="zh-CN" altLang="en-US" spc="0"/>
              <a:t>感谢观看</a:t>
            </a:r>
            <a:endParaRPr lang="zh-CN" altLang="en-US" spc="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ustDataLst>
      <p:tags r:id="rId5"/>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990800" y="4100495"/>
            <a:ext cx="7768800" cy="766800"/>
          </a:xfrm>
        </p:spPr>
        <p:txBody>
          <a:bodyPr>
            <a:normAutofit fontScale="90000"/>
          </a:bodyPr>
          <a:lstStyle/>
          <a:p>
            <a:r>
              <a:rPr lang="zh-CN" altLang="en-US" dirty="0"/>
              <a:t>认清病毒的火眼金睛</a:t>
            </a:r>
            <a:r>
              <a:rPr lang="en-US" altLang="zh-CN" dirty="0" smtClean="0"/>
              <a:t>——</a:t>
            </a:r>
            <a:r>
              <a:rPr lang="zh-CN" altLang="en-US" dirty="0"/>
              <a:t>显微镜的光学原理</a:t>
            </a:r>
            <a:br>
              <a:rPr lang="zh-CN" altLang="en-US" dirty="0"/>
            </a:br>
            <a:endParaRPr lang="zh-CN" altLang="en-US" dirty="0"/>
          </a:p>
        </p:txBody>
      </p:sp>
      <p:sp>
        <p:nvSpPr>
          <p:cNvPr id="5" name="文本占位符 4"/>
          <p:cNvSpPr>
            <a:spLocks noGrp="1"/>
          </p:cNvSpPr>
          <p:nvPr>
            <p:ph type="body" idx="1"/>
          </p:nvPr>
        </p:nvSpPr>
        <p:spPr>
          <a:xfrm>
            <a:off x="1990800" y="4257060"/>
            <a:ext cx="7768800" cy="867600"/>
          </a:xfrm>
        </p:spPr>
        <p:txBody>
          <a:bodyPr>
            <a:noAutofit/>
          </a:bodyPr>
          <a:lstStyle/>
          <a:p>
            <a:r>
              <a:rPr lang="zh-CN" altLang="en-US" sz="2400" dirty="0"/>
              <a:t>相关实验项目</a:t>
            </a:r>
            <a:r>
              <a:rPr lang="en-US" altLang="zh-CN" sz="2400" dirty="0"/>
              <a:t>——</a:t>
            </a:r>
            <a:r>
              <a:rPr sz="2400" dirty="0"/>
              <a:t>显微镜和望远镜的组装</a:t>
            </a:r>
            <a:endParaRPr sz="2400" dirty="0"/>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62002" y="53272"/>
            <a:ext cx="3150121" cy="3237056"/>
          </a:xfrm>
          <a:prstGeom prst="rect">
            <a:avLst/>
          </a:prstGeom>
        </p:spPr>
      </p:pic>
      <p:pic>
        <p:nvPicPr>
          <p:cNvPr id="6" name="图片 5"/>
          <p:cNvPicPr>
            <a:picLocks noChangeAspect="1"/>
          </p:cNvPicPr>
          <p:nvPr/>
        </p:nvPicPr>
        <p:blipFill>
          <a:blip r:embed="rId2"/>
          <a:stretch>
            <a:fillRect/>
          </a:stretch>
        </p:blipFill>
        <p:spPr>
          <a:xfrm>
            <a:off x="2053540" y="3763925"/>
            <a:ext cx="4294231" cy="3048337"/>
          </a:xfrm>
          <a:prstGeom prst="rect">
            <a:avLst/>
          </a:prstGeom>
        </p:spPr>
      </p:pic>
      <p:sp>
        <p:nvSpPr>
          <p:cNvPr id="8" name="文本框 7"/>
          <p:cNvSpPr txBox="1"/>
          <p:nvPr/>
        </p:nvSpPr>
        <p:spPr>
          <a:xfrm>
            <a:off x="968246" y="3406229"/>
            <a:ext cx="1337631" cy="461665"/>
          </a:xfrm>
          <a:prstGeom prst="rect">
            <a:avLst/>
          </a:prstGeom>
          <a:noFill/>
        </p:spPr>
        <p:txBody>
          <a:bodyPr wrap="square" rtlCol="0">
            <a:spAutoFit/>
          </a:bodyPr>
          <a:lstStyle/>
          <a:p>
            <a:r>
              <a:rPr lang="en-US" altLang="zh-CN" sz="2400" b="1" dirty="0" smtClean="0"/>
              <a:t>300 </a:t>
            </a:r>
            <a:r>
              <a:rPr lang="zh-CN" altLang="en-US" sz="2400" b="1" dirty="0" smtClean="0"/>
              <a:t>倍</a:t>
            </a:r>
            <a:endParaRPr lang="en-US" altLang="zh-CN" sz="2400" b="1" dirty="0" smtClean="0"/>
          </a:p>
        </p:txBody>
      </p:sp>
      <p:sp>
        <p:nvSpPr>
          <p:cNvPr id="9" name="文本框 8"/>
          <p:cNvSpPr txBox="1"/>
          <p:nvPr/>
        </p:nvSpPr>
        <p:spPr>
          <a:xfrm>
            <a:off x="3679308" y="2884039"/>
            <a:ext cx="2926108" cy="461665"/>
          </a:xfrm>
          <a:prstGeom prst="rect">
            <a:avLst/>
          </a:prstGeom>
          <a:noFill/>
        </p:spPr>
        <p:txBody>
          <a:bodyPr wrap="square" rtlCol="0">
            <a:spAutoFit/>
          </a:bodyPr>
          <a:lstStyle/>
          <a:p>
            <a:r>
              <a:rPr lang="zh-CN" altLang="en-US" sz="2400" b="1" dirty="0" smtClean="0"/>
              <a:t>光学显微镜</a:t>
            </a:r>
            <a:r>
              <a:rPr lang="en-US" altLang="zh-CN" sz="2400" b="1" dirty="0"/>
              <a:t> </a:t>
            </a:r>
            <a:r>
              <a:rPr lang="en-US" altLang="zh-CN" sz="2400" b="1" dirty="0" smtClean="0"/>
              <a:t>2000 </a:t>
            </a:r>
            <a:r>
              <a:rPr lang="zh-CN" altLang="en-US" sz="2400" b="1" dirty="0" smtClean="0"/>
              <a:t>倍    </a:t>
            </a:r>
            <a:endParaRPr lang="en-US" altLang="zh-CN" sz="2400" b="1" dirty="0" smtClean="0"/>
          </a:p>
        </p:txBody>
      </p:sp>
      <p:pic>
        <p:nvPicPr>
          <p:cNvPr id="10" name="图片 9"/>
          <p:cNvPicPr>
            <a:picLocks noChangeAspect="1"/>
          </p:cNvPicPr>
          <p:nvPr/>
        </p:nvPicPr>
        <p:blipFill>
          <a:blip r:embed="rId3"/>
          <a:stretch>
            <a:fillRect/>
          </a:stretch>
        </p:blipFill>
        <p:spPr>
          <a:xfrm>
            <a:off x="3212124" y="53272"/>
            <a:ext cx="3860476" cy="2584420"/>
          </a:xfrm>
          <a:prstGeom prst="rect">
            <a:avLst/>
          </a:prstGeom>
        </p:spPr>
      </p:pic>
      <p:sp>
        <p:nvSpPr>
          <p:cNvPr id="11" name="文本框 10"/>
          <p:cNvSpPr txBox="1"/>
          <p:nvPr/>
        </p:nvSpPr>
        <p:spPr>
          <a:xfrm>
            <a:off x="194893" y="4872596"/>
            <a:ext cx="1907277" cy="830997"/>
          </a:xfrm>
          <a:prstGeom prst="rect">
            <a:avLst/>
          </a:prstGeom>
          <a:noFill/>
        </p:spPr>
        <p:txBody>
          <a:bodyPr wrap="square" rtlCol="0">
            <a:spAutoFit/>
          </a:bodyPr>
          <a:lstStyle/>
          <a:p>
            <a:r>
              <a:rPr lang="zh-CN" altLang="en-US" sz="2400" b="1" dirty="0" smtClean="0"/>
              <a:t>电子显微镜</a:t>
            </a:r>
            <a:endParaRPr lang="en-US" altLang="zh-CN" sz="2400" b="1" dirty="0" smtClean="0"/>
          </a:p>
          <a:p>
            <a:r>
              <a:rPr lang="en-US" altLang="zh-CN" sz="2400" b="1" dirty="0" smtClean="0"/>
              <a:t>100 </a:t>
            </a:r>
            <a:r>
              <a:rPr lang="zh-CN" altLang="en-US" sz="2400" b="1" dirty="0" smtClean="0"/>
              <a:t>万倍    </a:t>
            </a:r>
            <a:endParaRPr lang="en-US" altLang="zh-CN" sz="2400" b="1" dirty="0" smtClean="0"/>
          </a:p>
        </p:txBody>
      </p:sp>
      <p:pic>
        <p:nvPicPr>
          <p:cNvPr id="12" name="图片 11"/>
          <p:cNvPicPr>
            <a:picLocks noChangeAspect="1"/>
          </p:cNvPicPr>
          <p:nvPr/>
        </p:nvPicPr>
        <p:blipFill>
          <a:blip r:embed="rId4"/>
          <a:stretch>
            <a:fillRect/>
          </a:stretch>
        </p:blipFill>
        <p:spPr>
          <a:xfrm>
            <a:off x="7072600" y="53272"/>
            <a:ext cx="4603813" cy="3237056"/>
          </a:xfrm>
          <a:prstGeom prst="rect">
            <a:avLst/>
          </a:prstGeom>
        </p:spPr>
      </p:pic>
      <p:sp>
        <p:nvSpPr>
          <p:cNvPr id="13" name="文本框 12"/>
          <p:cNvSpPr txBox="1"/>
          <p:nvPr/>
        </p:nvSpPr>
        <p:spPr>
          <a:xfrm>
            <a:off x="7365902" y="3383791"/>
            <a:ext cx="4211698" cy="461665"/>
          </a:xfrm>
          <a:prstGeom prst="rect">
            <a:avLst/>
          </a:prstGeom>
          <a:noFill/>
        </p:spPr>
        <p:txBody>
          <a:bodyPr wrap="square" rtlCol="0">
            <a:spAutoFit/>
          </a:bodyPr>
          <a:lstStyle/>
          <a:p>
            <a:r>
              <a:rPr lang="zh-CN" altLang="en-US" sz="2400" b="1" dirty="0" smtClean="0"/>
              <a:t>扫描隧道显微镜  </a:t>
            </a:r>
            <a:r>
              <a:rPr lang="en-US" altLang="zh-CN" sz="2400" b="1" dirty="0" smtClean="0"/>
              <a:t>&gt;1000 </a:t>
            </a:r>
            <a:r>
              <a:rPr lang="zh-CN" altLang="en-US" sz="2400" b="1" dirty="0" smtClean="0"/>
              <a:t>万倍    </a:t>
            </a:r>
            <a:endParaRPr lang="en-US" altLang="zh-CN" sz="2400" b="1" dirty="0" smtClean="0"/>
          </a:p>
        </p:txBody>
      </p:sp>
      <p:pic>
        <p:nvPicPr>
          <p:cNvPr id="14" name="图片 13"/>
          <p:cNvPicPr>
            <a:picLocks noChangeAspect="1"/>
          </p:cNvPicPr>
          <p:nvPr/>
        </p:nvPicPr>
        <p:blipFill>
          <a:blip r:embed="rId5"/>
          <a:stretch>
            <a:fillRect/>
          </a:stretch>
        </p:blipFill>
        <p:spPr>
          <a:xfrm>
            <a:off x="6347771" y="3916458"/>
            <a:ext cx="3787205" cy="2840404"/>
          </a:xfrm>
          <a:prstGeom prst="rect">
            <a:avLst/>
          </a:prstGeom>
        </p:spPr>
      </p:pic>
      <p:sp>
        <p:nvSpPr>
          <p:cNvPr id="15" name="文本框 14"/>
          <p:cNvSpPr txBox="1"/>
          <p:nvPr/>
        </p:nvSpPr>
        <p:spPr>
          <a:xfrm>
            <a:off x="10134976" y="4872596"/>
            <a:ext cx="2094587" cy="830997"/>
          </a:xfrm>
          <a:prstGeom prst="rect">
            <a:avLst/>
          </a:prstGeom>
          <a:noFill/>
        </p:spPr>
        <p:txBody>
          <a:bodyPr wrap="square" rtlCol="0">
            <a:spAutoFit/>
          </a:bodyPr>
          <a:lstStyle/>
          <a:p>
            <a:r>
              <a:rPr lang="zh-CN" altLang="en-US" sz="2400" b="1" dirty="0"/>
              <a:t>场</a:t>
            </a:r>
            <a:r>
              <a:rPr lang="zh-CN" altLang="en-US" sz="2400" b="1" dirty="0" smtClean="0"/>
              <a:t>发射显微镜 </a:t>
            </a:r>
            <a:endParaRPr lang="en-US" altLang="zh-CN" sz="2400" b="1" dirty="0" smtClean="0"/>
          </a:p>
          <a:p>
            <a:r>
              <a:rPr lang="zh-CN" altLang="en-US" sz="2400" b="1" dirty="0" smtClean="0"/>
              <a:t> </a:t>
            </a:r>
            <a:r>
              <a:rPr lang="en-US" altLang="zh-CN" sz="2400" b="1" dirty="0" smtClean="0"/>
              <a:t>&gt;100 </a:t>
            </a:r>
            <a:r>
              <a:rPr lang="zh-CN" altLang="en-US" sz="2400" b="1" dirty="0" smtClean="0"/>
              <a:t>万倍    </a:t>
            </a:r>
            <a:endParaRPr lang="en-US" altLang="zh-CN" sz="2400" b="1" dirty="0" smtClean="0"/>
          </a:p>
        </p:txBody>
      </p:sp>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光学显微镜和电子显微镜</a:t>
            </a:r>
            <a:endParaRPr lang="zh-CN" altLang="en-US" dirty="0"/>
          </a:p>
        </p:txBody>
      </p:sp>
      <p:pic>
        <p:nvPicPr>
          <p:cNvPr id="7" name="图片 6"/>
          <p:cNvPicPr>
            <a:picLocks noChangeAspect="1"/>
          </p:cNvPicPr>
          <p:nvPr/>
        </p:nvPicPr>
        <p:blipFill>
          <a:blip r:embed="rId1"/>
          <a:stretch>
            <a:fillRect/>
          </a:stretch>
        </p:blipFill>
        <p:spPr>
          <a:xfrm>
            <a:off x="6454301" y="1852247"/>
            <a:ext cx="5503354" cy="3645876"/>
          </a:xfrm>
          <a:prstGeom prst="rect">
            <a:avLst/>
          </a:prstGeom>
        </p:spPr>
      </p:pic>
      <p:pic>
        <p:nvPicPr>
          <p:cNvPr id="8" name="图片 7"/>
          <p:cNvPicPr>
            <a:picLocks noChangeAspect="1"/>
          </p:cNvPicPr>
          <p:nvPr/>
        </p:nvPicPr>
        <p:blipFill>
          <a:blip r:embed="rId2"/>
          <a:stretch>
            <a:fillRect/>
          </a:stretch>
        </p:blipFill>
        <p:spPr>
          <a:xfrm>
            <a:off x="608400" y="1676400"/>
            <a:ext cx="5671527" cy="4253645"/>
          </a:xfrm>
          <a:prstGeom prst="rect">
            <a:avLst/>
          </a:prstGeom>
        </p:spPr>
      </p:pic>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电子显微镜下新冠病毒的真面目</a:t>
            </a:r>
            <a:endParaRPr lang="zh-CN" altLang="en-US"/>
          </a:p>
        </p:txBody>
      </p:sp>
      <p:pic>
        <p:nvPicPr>
          <p:cNvPr id="5" name="内容占位符 4"/>
          <p:cNvPicPr>
            <a:picLocks noGrp="1" noChangeAspect="1"/>
          </p:cNvPicPr>
          <p:nvPr>
            <p:ph idx="1"/>
          </p:nvPr>
        </p:nvPicPr>
        <p:blipFill>
          <a:blip r:embed="rId1"/>
          <a:stretch>
            <a:fillRect/>
          </a:stretch>
        </p:blipFill>
        <p:spPr>
          <a:xfrm>
            <a:off x="6093000" y="1505710"/>
            <a:ext cx="5524500" cy="4305300"/>
          </a:xfrm>
          <a:prstGeom prst="rect">
            <a:avLst/>
          </a:prstGeom>
        </p:spPr>
      </p:pic>
      <p:sp>
        <p:nvSpPr>
          <p:cNvPr id="6" name="矩形 5"/>
          <p:cNvSpPr/>
          <p:nvPr/>
        </p:nvSpPr>
        <p:spPr>
          <a:xfrm>
            <a:off x="6093000" y="6070681"/>
            <a:ext cx="5570756" cy="369332"/>
          </a:xfrm>
          <a:prstGeom prst="rect">
            <a:avLst/>
          </a:prstGeom>
        </p:spPr>
        <p:txBody>
          <a:bodyPr wrap="none">
            <a:spAutoFit/>
          </a:bodyPr>
          <a:lstStyle/>
          <a:p>
            <a:r>
              <a:rPr lang="zh-CN" altLang="en-US" dirty="0"/>
              <a:t>透射显微镜图像：暗黑色圆形物的为新冠</a:t>
            </a:r>
            <a:r>
              <a:rPr lang="zh-CN" altLang="en-US" dirty="0" smtClean="0"/>
              <a:t>病毒</a:t>
            </a:r>
            <a:r>
              <a:rPr lang="en-US" altLang="zh-CN" dirty="0" smtClean="0"/>
              <a:t>125 </a:t>
            </a:r>
            <a:r>
              <a:rPr lang="en-US" altLang="zh-CN" dirty="0" smtClean="0"/>
              <a:t>nm</a:t>
            </a:r>
            <a:endParaRPr lang="zh-CN" altLang="en-US" dirty="0"/>
          </a:p>
        </p:txBody>
      </p:sp>
      <p:sp>
        <p:nvSpPr>
          <p:cNvPr id="8" name="矩形 7"/>
          <p:cNvSpPr/>
          <p:nvPr/>
        </p:nvSpPr>
        <p:spPr>
          <a:xfrm>
            <a:off x="0" y="4383337"/>
            <a:ext cx="6096000" cy="369332"/>
          </a:xfrm>
          <a:prstGeom prst="rect">
            <a:avLst/>
          </a:prstGeom>
        </p:spPr>
        <p:txBody>
          <a:bodyPr>
            <a:spAutoFit/>
          </a:bodyPr>
          <a:lstStyle/>
          <a:p>
            <a:endParaRPr lang="zh-CN" altLang="en-US" dirty="0"/>
          </a:p>
        </p:txBody>
      </p:sp>
      <p:pic>
        <p:nvPicPr>
          <p:cNvPr id="4" name="图片 3"/>
          <p:cNvPicPr>
            <a:picLocks noChangeAspect="1"/>
          </p:cNvPicPr>
          <p:nvPr/>
        </p:nvPicPr>
        <p:blipFill>
          <a:blip r:embed="rId2"/>
          <a:stretch>
            <a:fillRect/>
          </a:stretch>
        </p:blipFill>
        <p:spPr>
          <a:xfrm>
            <a:off x="320675" y="2165350"/>
            <a:ext cx="5775325" cy="3248660"/>
          </a:xfrm>
          <a:prstGeom prst="rect">
            <a:avLst/>
          </a:prstGeom>
        </p:spPr>
      </p:pic>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3313"/>
          <p:cNvSpPr>
            <a:spLocks noGrp="1"/>
          </p:cNvSpPr>
          <p:nvPr>
            <p:ph type="title"/>
          </p:nvPr>
        </p:nvSpPr>
        <p:spPr/>
        <p:txBody>
          <a:bodyPr anchor="ctr"/>
          <a:lstStyle/>
          <a:p>
            <a:r>
              <a:rPr lang="zh-CN" altLang="en-US" sz="3600" dirty="0" smtClean="0"/>
              <a:t>显微镜的光学原理</a:t>
            </a:r>
            <a:endParaRPr lang="zh-CN" altLang="en-US" sz="3600" dirty="0"/>
          </a:p>
        </p:txBody>
      </p:sp>
      <p:sp>
        <p:nvSpPr>
          <p:cNvPr id="13315" name="文本占位符 13314"/>
          <p:cNvSpPr>
            <a:spLocks noGrp="1"/>
          </p:cNvSpPr>
          <p:nvPr>
            <p:ph type="body" idx="1"/>
          </p:nvPr>
        </p:nvSpPr>
        <p:spPr>
          <a:xfrm>
            <a:off x="1952367" y="1194435"/>
            <a:ext cx="9285227" cy="2034797"/>
          </a:xfrm>
        </p:spPr>
        <p:txBody>
          <a:bodyPr>
            <a:normAutofit lnSpcReduction="10000"/>
          </a:bodyPr>
          <a:lstStyle/>
          <a:p>
            <a:r>
              <a:rPr lang="en-US" altLang="zh-CN" sz="2400" dirty="0"/>
              <a:t>       </a:t>
            </a:r>
            <a:r>
              <a:rPr lang="zh-CN" altLang="en-US" sz="2400" dirty="0"/>
              <a:t>物体位于物镜（</a:t>
            </a:r>
            <a:r>
              <a:rPr lang="en-US" altLang="zh-CN" sz="2400" dirty="0"/>
              <a:t>objective</a:t>
            </a:r>
            <a:r>
              <a:rPr lang="zh-CN" altLang="en-US" sz="2400" dirty="0"/>
              <a:t>）前方，离开物镜的距离大于物镜的焦距，但小于两倍物镜焦距。</a:t>
            </a:r>
            <a:endParaRPr lang="zh-CN" altLang="en-US" sz="2400" dirty="0"/>
          </a:p>
          <a:p>
            <a:r>
              <a:rPr lang="zh-CN" altLang="en-US" sz="2400" dirty="0"/>
              <a:t>       经物镜以后，物体形成一个倒立的放大的实像</a:t>
            </a:r>
            <a:r>
              <a:rPr lang="en-US" altLang="zh-CN" sz="2400" i="1" dirty="0">
                <a:latin typeface="Times New Roman" panose="02020603050405020304" pitchFamily="18" charset="0"/>
              </a:rPr>
              <a:t>I</a:t>
            </a:r>
            <a:r>
              <a:rPr lang="en-US" altLang="zh-CN" sz="2400" baseline="-25000" dirty="0"/>
              <a:t>1</a:t>
            </a:r>
            <a:r>
              <a:rPr lang="zh-CN" altLang="en-US" sz="2400" dirty="0"/>
              <a:t>。</a:t>
            </a:r>
            <a:r>
              <a:rPr lang="en-US" altLang="zh-CN" sz="2400" i="1" dirty="0">
                <a:latin typeface="Times New Roman" panose="02020603050405020304" pitchFamily="18" charset="0"/>
              </a:rPr>
              <a:t>I</a:t>
            </a:r>
            <a:r>
              <a:rPr lang="en-US" altLang="zh-CN" sz="2400" baseline="-25000" dirty="0"/>
              <a:t>1</a:t>
            </a:r>
            <a:r>
              <a:rPr lang="zh-CN" altLang="en-US" sz="2400" dirty="0"/>
              <a:t>靠近目镜（</a:t>
            </a:r>
            <a:r>
              <a:rPr lang="en-US" altLang="zh-CN" sz="2400" dirty="0"/>
              <a:t>eyepiece</a:t>
            </a:r>
            <a:r>
              <a:rPr lang="zh-CN" altLang="en-US" sz="2400" dirty="0"/>
              <a:t>）焦点</a:t>
            </a:r>
            <a:r>
              <a:rPr lang="en-US" altLang="zh-CN" sz="2400" dirty="0"/>
              <a:t>F</a:t>
            </a:r>
            <a:r>
              <a:rPr lang="en-US" altLang="zh-CN" sz="2400" baseline="-25000" dirty="0"/>
              <a:t>e</a:t>
            </a:r>
            <a:r>
              <a:rPr lang="zh-CN" altLang="en-US" sz="2400" dirty="0"/>
              <a:t>的位置上，再经目镜放大为虚像</a:t>
            </a:r>
            <a:r>
              <a:rPr lang="en-US" altLang="zh-CN" sz="2400" i="1" dirty="0">
                <a:latin typeface="Times New Roman" panose="02020603050405020304" pitchFamily="18" charset="0"/>
              </a:rPr>
              <a:t>I</a:t>
            </a:r>
            <a:r>
              <a:rPr lang="en-US" altLang="zh-CN" sz="2400" baseline="-25000" dirty="0"/>
              <a:t>2</a:t>
            </a:r>
            <a:r>
              <a:rPr lang="zh-CN" altLang="en-US" sz="2400" dirty="0"/>
              <a:t>后供眼睛观察。</a:t>
            </a:r>
            <a:endParaRPr lang="zh-CN" altLang="en-US" sz="2400" dirty="0"/>
          </a:p>
        </p:txBody>
      </p:sp>
      <p:pic>
        <p:nvPicPr>
          <p:cNvPr id="13317" name="图片 13316" descr="FG34_035A"/>
          <p:cNvPicPr>
            <a:picLocks noChangeAspect="1"/>
          </p:cNvPicPr>
          <p:nvPr/>
        </p:nvPicPr>
        <p:blipFill>
          <a:blip r:embed="rId1"/>
          <a:stretch>
            <a:fillRect/>
          </a:stretch>
        </p:blipFill>
        <p:spPr>
          <a:xfrm>
            <a:off x="5638800" y="3152775"/>
            <a:ext cx="5384165" cy="3705225"/>
          </a:xfrm>
          <a:prstGeom prst="rect">
            <a:avLst/>
          </a:prstGeom>
          <a:noFill/>
          <a:ln w="9525">
            <a:noFill/>
          </a:ln>
        </p:spPr>
      </p:pic>
      <p:sp>
        <p:nvSpPr>
          <p:cNvPr id="13318" name="矩形 13317"/>
          <p:cNvSpPr/>
          <p:nvPr/>
        </p:nvSpPr>
        <p:spPr>
          <a:xfrm>
            <a:off x="7746365" y="6505575"/>
            <a:ext cx="533400" cy="304800"/>
          </a:xfrm>
          <a:prstGeom prst="rect">
            <a:avLst/>
          </a:prstGeom>
          <a:solidFill>
            <a:schemeClr val="bg1"/>
          </a:solidFill>
          <a:ln w="9525">
            <a:noFill/>
          </a:ln>
        </p:spPr>
        <p:txBody>
          <a:bodyPr/>
          <a:lstStyle/>
          <a:p>
            <a:endParaRPr lang="zh-CN" altLang="en-US">
              <a:solidFill>
                <a:srgbClr val="000000"/>
              </a:solidFill>
            </a:endParaRPr>
          </a:p>
        </p:txBody>
      </p:sp>
      <p:sp>
        <p:nvSpPr>
          <p:cNvPr id="13319" name="矩形 13318"/>
          <p:cNvSpPr/>
          <p:nvPr/>
        </p:nvSpPr>
        <p:spPr>
          <a:xfrm>
            <a:off x="2078038" y="3530600"/>
            <a:ext cx="3560762" cy="488950"/>
          </a:xfrm>
          <a:prstGeom prst="rect">
            <a:avLst/>
          </a:prstGeom>
          <a:noFill/>
          <a:ln w="9525">
            <a:noFill/>
          </a:ln>
        </p:spPr>
        <p:txBody>
          <a:bodyPr/>
          <a:lstStyle/>
          <a:p>
            <a:pPr marL="342900" indent="-342900">
              <a:lnSpc>
                <a:spcPct val="115000"/>
              </a:lnSpc>
              <a:spcBef>
                <a:spcPct val="10000"/>
              </a:spcBef>
              <a:buClr>
                <a:srgbClr val="FFFFFF"/>
              </a:buClr>
              <a:buFont typeface="Wingdings" panose="05000000000000000000" pitchFamily="2" charset="2"/>
              <a:buChar char="n"/>
            </a:pPr>
            <a:r>
              <a:rPr lang="zh-CN" altLang="en-US" sz="2400" dirty="0">
                <a:solidFill>
                  <a:srgbClr val="000000"/>
                </a:solidFill>
                <a:latin typeface="Arial Narrow" panose="020B0606020202030204" pitchFamily="34" charset="0"/>
              </a:rPr>
              <a:t>计算放大率： </a:t>
            </a:r>
            <a:endParaRPr lang="zh-CN" altLang="en-US" sz="2400" dirty="0">
              <a:solidFill>
                <a:srgbClr val="000000"/>
              </a:solidFill>
              <a:latin typeface="Arial Narrow" panose="020B0606020202030204" pitchFamily="34" charset="0"/>
            </a:endParaRPr>
          </a:p>
        </p:txBody>
      </p:sp>
      <p:graphicFrame>
        <p:nvGraphicFramePr>
          <p:cNvPr id="13320" name="对象 13319"/>
          <p:cNvGraphicFramePr/>
          <p:nvPr/>
        </p:nvGraphicFramePr>
        <p:xfrm>
          <a:off x="2599690" y="4388485"/>
          <a:ext cx="2517775" cy="1003300"/>
        </p:xfrm>
        <a:graphic>
          <a:graphicData uri="http://schemas.openxmlformats.org/presentationml/2006/ole">
            <mc:AlternateContent xmlns:mc="http://schemas.openxmlformats.org/markup-compatibility/2006">
              <mc:Choice xmlns:v="urn:schemas-microsoft-com:vml" Requires="v">
                <p:oleObj spid="_x0000_s1073" name="" r:id="rId2" imgW="1143000" imgH="457200" progId="Equation.DSMT4">
                  <p:embed/>
                </p:oleObj>
              </mc:Choice>
              <mc:Fallback>
                <p:oleObj name="" r:id="rId2" imgW="1143000" imgH="457200" progId="Equation.DSMT4">
                  <p:embed/>
                  <p:pic>
                    <p:nvPicPr>
                      <p:cNvPr id="0" name="图片 1044"/>
                      <p:cNvPicPr/>
                      <p:nvPr/>
                    </p:nvPicPr>
                    <p:blipFill>
                      <a:blip r:embed="rId3"/>
                      <a:stretch>
                        <a:fillRect/>
                      </a:stretch>
                    </p:blipFill>
                    <p:spPr>
                      <a:xfrm>
                        <a:off x="2599690" y="4388485"/>
                        <a:ext cx="2517775" cy="1003300"/>
                      </a:xfrm>
                      <a:prstGeom prst="rect">
                        <a:avLst/>
                      </a:prstGeom>
                      <a:noFill/>
                      <a:ln w="38100">
                        <a:noFill/>
                        <a:miter/>
                      </a:ln>
                    </p:spPr>
                  </p:pic>
                </p:oleObj>
              </mc:Fallback>
            </mc:AlternateContent>
          </a:graphicData>
        </a:graphic>
      </p:graphicFrame>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2289"/>
          <p:cNvSpPr>
            <a:spLocks noGrp="1"/>
          </p:cNvSpPr>
          <p:nvPr>
            <p:ph type="title"/>
          </p:nvPr>
        </p:nvSpPr>
        <p:spPr>
          <a:xfrm>
            <a:off x="374720" y="558235"/>
            <a:ext cx="10969200" cy="705600"/>
          </a:xfrm>
        </p:spPr>
        <p:txBody>
          <a:bodyPr anchor="ctr"/>
          <a:lstStyle/>
          <a:p>
            <a:r>
              <a:rPr lang="zh-CN" altLang="en-US" sz="3600" dirty="0"/>
              <a:t>望远镜原理</a:t>
            </a:r>
            <a:endParaRPr lang="zh-CN" altLang="en-US" sz="3600" dirty="0"/>
          </a:p>
        </p:txBody>
      </p:sp>
      <p:sp>
        <p:nvSpPr>
          <p:cNvPr id="12291" name="文本占位符 12290"/>
          <p:cNvSpPr>
            <a:spLocks noGrp="1"/>
          </p:cNvSpPr>
          <p:nvPr>
            <p:ph type="body" idx="1"/>
          </p:nvPr>
        </p:nvSpPr>
        <p:spPr>
          <a:xfrm>
            <a:off x="2984500" y="426720"/>
            <a:ext cx="8477250" cy="1447800"/>
          </a:xfrm>
        </p:spPr>
        <p:txBody>
          <a:bodyPr/>
          <a:lstStyle/>
          <a:p>
            <a:pPr>
              <a:lnSpc>
                <a:spcPct val="110000"/>
              </a:lnSpc>
            </a:pPr>
            <a:r>
              <a:rPr lang="en-US" altLang="zh-CN" sz="2600" dirty="0"/>
              <a:t>       </a:t>
            </a:r>
            <a:r>
              <a:rPr lang="zh-CN" altLang="en-US" sz="2600" dirty="0"/>
              <a:t>望远镜由物镜和目镜组成，物镜将无限远的物成实像于焦平面，物镜的像方焦点与目镜的物方焦点重合，因此目镜将物镜所成的实像放大到无穷远</a:t>
            </a:r>
            <a:r>
              <a:rPr lang="zh-CN" altLang="en-US" sz="2600" b="0" dirty="0"/>
              <a:t>。</a:t>
            </a:r>
            <a:endParaRPr lang="zh-CN" altLang="en-US" sz="2600" dirty="0"/>
          </a:p>
        </p:txBody>
      </p:sp>
      <p:pic>
        <p:nvPicPr>
          <p:cNvPr id="12293" name="图片 12292" descr="36_15"/>
          <p:cNvPicPr>
            <a:picLocks noChangeAspect="1"/>
          </p:cNvPicPr>
          <p:nvPr/>
        </p:nvPicPr>
        <p:blipFill>
          <a:blip r:embed="rId1"/>
          <a:stretch>
            <a:fillRect/>
          </a:stretch>
        </p:blipFill>
        <p:spPr>
          <a:xfrm>
            <a:off x="2429510" y="2074545"/>
            <a:ext cx="8794115" cy="4783455"/>
          </a:xfrm>
          <a:prstGeom prst="rect">
            <a:avLst/>
          </a:prstGeom>
          <a:noFill/>
          <a:ln w="9525">
            <a:noFill/>
          </a:ln>
        </p:spPr>
      </p:pic>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BEAUTIFY_FLAG" val="#wm#"/>
  <p:tag name="KSO_WM_UNIT_TYPE" val="i"/>
  <p:tag name="KSO_WM_UNIT_INDEX"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5"/>
  <p:tag name="KSO_WM_UNIT_LAYERLEVEL" val="1"/>
  <p:tag name="KSO_WM_TAG_VERSION" val="1.0"/>
  <p:tag name="KSO_WM_BEAUTIFY_FLAG" val="#wm#"/>
  <p:tag name="KSO_WM_UNIT_TYPE" val="i"/>
  <p:tag name="KSO_WM_UNIT_INDEX" val="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6"/>
  <p:tag name="KSO_WM_UNIT_LAYERLEVEL" val="1"/>
  <p:tag name="KSO_WM_TAG_VERSION" val="1.0"/>
  <p:tag name="KSO_WM_BEAUTIFY_FLAG" val="#wm#"/>
  <p:tag name="KSO_WM_UNIT_TYPE" val="i"/>
  <p:tag name="KSO_WM_UNIT_INDEX" val="6"/>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7"/>
  <p:tag name="KSO_WM_UNIT_LAYERLEVEL" val="1"/>
  <p:tag name="KSO_WM_TAG_VERSION" val="1.0"/>
  <p:tag name="KSO_WM_BEAUTIFY_FLAG" val="#wm#"/>
  <p:tag name="KSO_WM_UNIT_TYPE" val="i"/>
  <p:tag name="KSO_WM_UNIT_INDEX" val="7"/>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UNIT_BK_DARK_LIGHT" val="2"/>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2"/>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 name="KSO_WM_SLIDE_BACKGROUND_TYPE" val="leftRight"/>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UNIT_TYPE" val="i"/>
  <p:tag name="KSO_WM_UNIT_INDEX" val="2"/>
  <p:tag name="KSO_WM_SLIDE_BACKGROUND_TYPE" val="leftRight"/>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2"/>
  <p:tag name="KSO_WM_SLIDE_BK_DARK_LIGHT" val="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 name="KSO_WM_SLIDE_BACKGROUND_TYPE" val="topBottom"/>
  <p:tag name="KSO_WM_SLIDE_BK_DARK_LIGHT"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2"/>
  <p:tag name="KSO_WM_UNIT_LAYERLEVEL" val="1"/>
  <p:tag name="KSO_WM_TAG_VERSION" val="1.0"/>
  <p:tag name="KSO_WM_BEAUTIFY_FLAG" val="#wm#"/>
  <p:tag name="KSO_WM_UNIT_TYPE" val="i"/>
  <p:tag name="KSO_WM_UNIT_INDEX" val="2"/>
  <p:tag name="KSO_WM_SLIDE_BACKGROUND_TYPE" val="topBottom"/>
  <p:tag name="KSO_WM_SLIDE_BK_DARK_LIGHT" val="2"/>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2"/>
  <p:tag name="KSO_WM_SLIDE_BK_DARK_LIGHT"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 name="KSO_WM_SLIDE_BACKGROUND_TYPE" val="bottomTop"/>
  <p:tag name="KSO_WM_SLIDE_BK_DARK_LIGHT" val="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2"/>
  <p:tag name="KSO_WM_UNIT_LAYERLEVEL" val="1"/>
  <p:tag name="KSO_WM_TAG_VERSION" val="1.0"/>
  <p:tag name="KSO_WM_BEAUTIFY_FLAG" val="#wm#"/>
  <p:tag name="KSO_WM_UNIT_TYPE" val="i"/>
  <p:tag name="KSO_WM_UNIT_INDEX" val="2"/>
  <p:tag name="KSO_WM_SLIDE_BACKGROUND_TYPE" val="bottomTop"/>
  <p:tag name="KSO_WM_SLIDE_BK_DARK_LIGHT" val="2"/>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 name="KSO_WM_SLIDE_BK_DARK_LIGHT" val="2"/>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2"/>
  <p:tag name="KSO_WM_UNIT_LAYERLEVEL" val="1"/>
  <p:tag name="KSO_WM_TAG_VERSION" val="1.0"/>
  <p:tag name="KSO_WM_BEAUTIFY_FLAG" val="#wm#"/>
  <p:tag name="KSO_WM_UNIT_TYPE" val="i"/>
  <p:tag name="KSO_WM_UNIT_INDEX" val="2"/>
  <p:tag name="KSO_WM_SLIDE_BACKGROUND_TYPE" val="navigation"/>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UNIT_BK_DARK_LIGHT" val="2"/>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8*i*3"/>
  <p:tag name="KSO_WM_UNIT_LAYERLEVEL" val="1"/>
  <p:tag name="KSO_WM_TAG_VERSION" val="1.0"/>
  <p:tag name="KSO_WM_BEAUTIFY_FLAG" val="#wm#"/>
  <p:tag name="KSO_WM_SLIDE_BACKGROUND_TYPE" val="belt"/>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SLIDE_BACKGROUND_TYPE" val="belt"/>
  <p:tag name="KSO_WM_SLIDE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TYPE" val="i"/>
  <p:tag name="KSO_WM_UNIT_INDEX" val="2"/>
  <p:tag name="KSO_WM_SLIDE_BACKGROUND_TYPE" val="belt"/>
  <p:tag name="KSO_WM_SLIDE_BK_DARK_LIGHT"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983"/>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983"/>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5.xml><?xml version="1.0" encoding="utf-8"?>
<p:tagLst xmlns:p="http://schemas.openxmlformats.org/presentationml/2006/main">
  <p:tag name="KSO_WM_TEMPLATE_THUMBS_INDEX" val="1、6、7、8、10、15"/>
  <p:tag name="KSO_WM_TEMPLATE_SUBCATEGORY" val="0"/>
  <p:tag name="KSO_WM_TAG_VERSION" val="1.0"/>
  <p:tag name="KSO_WM_BEAUTIFY_FLAG" val="#wm#"/>
  <p:tag name="KSO_WM_TEMPLATE_CATEGORY" val="custom"/>
  <p:tag name="KSO_WM_TEMPLATE_INDEX" val="20200983"/>
  <p:tag name="KSO_WM_TEMPLATE_MASTER_TYPE" val="1"/>
  <p:tag name="KSO_WM_TEMPLATE_COLOR_TYPE" val="1"/>
  <p:tag name="KSO_WM_TEMPLATE_MASTER_THUMB_INDEX" val="12"/>
  <p:tag name="KSO_WM_UNIT_SHOW_EDIT_AREA_INDICATION" val="0"/>
</p:tagLst>
</file>

<file path=ppt/tags/tag256.xml><?xml version="1.0" encoding="utf-8"?>
<p:tagLst xmlns:p="http://schemas.openxmlformats.org/presentationml/2006/main">
  <p:tag name="RAINPROBLEM" val="ProblemBody"/>
</p:tagLst>
</file>

<file path=ppt/tags/tag257.xml><?xml version="1.0" encoding="utf-8"?>
<p:tagLst xmlns:p="http://schemas.openxmlformats.org/presentationml/2006/main">
  <p:tag name="RAINPROBLEM" val="ProblemItem"/>
</p:tagLst>
</file>

<file path=ppt/tags/tag258.xml><?xml version="1.0" encoding="utf-8"?>
<p:tagLst xmlns:p="http://schemas.openxmlformats.org/presentationml/2006/main">
  <p:tag name="RAINPROBLEM" val="ProblemItem"/>
</p:tagLst>
</file>

<file path=ppt/tags/tag259.xml><?xml version="1.0" encoding="utf-8"?>
<p:tagLst xmlns:p="http://schemas.openxmlformats.org/presentationml/2006/main">
  <p:tag name="RAINPROBLEM" val="ProblemIte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RAINPROBLEM" val="ProblemItem"/>
</p:tagLst>
</file>

<file path=ppt/tags/tag261.xml><?xml version="1.0" encoding="utf-8"?>
<p:tagLst xmlns:p="http://schemas.openxmlformats.org/presentationml/2006/main">
  <p:tag name="RAINPROBLEM" val="ProblemBullet"/>
  <p:tag name="RAINPROBLEMTYPE" val="Polling"/>
  <p:tag name="RAINBULLET" val="Wrong"/>
</p:tagLst>
</file>

<file path=ppt/tags/tag262.xml><?xml version="1.0" encoding="utf-8"?>
<p:tagLst xmlns:p="http://schemas.openxmlformats.org/presentationml/2006/main">
  <p:tag name="RAINPROBLEM" val="ProblemBullet"/>
  <p:tag name="RAINPROBLEMTYPE" val="Polling"/>
  <p:tag name="RAINBULLET" val="Wrong"/>
</p:tagLst>
</file>

<file path=ppt/tags/tag263.xml><?xml version="1.0" encoding="utf-8"?>
<p:tagLst xmlns:p="http://schemas.openxmlformats.org/presentationml/2006/main">
  <p:tag name="RAINPROBLEM" val="ProblemBullet"/>
  <p:tag name="RAINPROBLEMTYPE" val="Polling"/>
  <p:tag name="RAINBULLET" val="Wrong"/>
</p:tagLst>
</file>

<file path=ppt/tags/tag264.xml><?xml version="1.0" encoding="utf-8"?>
<p:tagLst xmlns:p="http://schemas.openxmlformats.org/presentationml/2006/main">
  <p:tag name="RAINPROBLEM" val="ProblemBullet"/>
  <p:tag name="RAINPROBLEMTYPE" val="Polling"/>
  <p:tag name="RAINBULLET" val="Wrong"/>
</p:tagLst>
</file>

<file path=ppt/tags/tag265.xml><?xml version="1.0" encoding="utf-8"?>
<p:tagLst xmlns:p="http://schemas.openxmlformats.org/presentationml/2006/main">
  <p:tag name="RAINPROBLEM" val="ProblemSubmit"/>
  <p:tag name="RAINPROBLEMTYPE" val="Polling"/>
</p:tagLst>
</file>

<file path=ppt/tags/tag266.xml><?xml version="1.0" encoding="utf-8"?>
<p:tagLst xmlns:p="http://schemas.openxmlformats.org/presentationml/2006/main">
  <p:tag name="RAINPROBLEMTYPE" val="ProblemTypeMarker"/>
</p:tagLst>
</file>

<file path=ppt/tags/tag267.xml><?xml version="1.0" encoding="utf-8"?>
<p:tagLst xmlns:p="http://schemas.openxmlformats.org/presentationml/2006/main">
  <p:tag name="RAINPROBLEMTYPE" val="ProblemTypeMarker"/>
</p:tagLst>
</file>

<file path=ppt/tags/tag268.xml><?xml version="1.0" encoding="utf-8"?>
<p:tagLst xmlns:p="http://schemas.openxmlformats.org/presentationml/2006/main">
  <p:tag name="RAINPROBLEMTYPE" val="ProblemTypeMarker"/>
</p:tagLst>
</file>

<file path=ppt/tags/tag269.xml><?xml version="1.0" encoding="utf-8"?>
<p:tagLst xmlns:p="http://schemas.openxmlformats.org/presentationml/2006/main">
  <p:tag name="RAINPROBLEMTYPE" val="ProblemTypeMarker"/>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RAINPROBLEMTYPE" val="ProblemTypeMarker"/>
  <p:tag name="RAINPROBLEM" val="PollingAnswer"/>
</p:tagLst>
</file>

<file path=ppt/tags/tag271.xml><?xml version="1.0" encoding="utf-8"?>
<p:tagLst xmlns:p="http://schemas.openxmlformats.org/presentationml/2006/main">
  <p:tag name="RAINPROBLEM" val="ProblemSetting"/>
  <p:tag name="RAINPROBLEMTYPE" val="Polling"/>
</p:tagLst>
</file>

<file path=ppt/tags/tag272.xml><?xml version="1.0" encoding="utf-8"?>
<p:tagLst xmlns:p="http://schemas.openxmlformats.org/presentationml/2006/main">
  <p:tag name="RAINPROBLEM" val="Polling"/>
  <p:tag name="ANONYMOUSPOLLING" val="False"/>
  <p:tag name="PROBLEMSCORE" val="0.0"/>
</p:tagLst>
</file>

<file path=ppt/tags/tag273.xml><?xml version="1.0" encoding="utf-8"?>
<p:tagLst xmlns:p="http://schemas.openxmlformats.org/presentationml/2006/main">
  <p:tag name="RAINPROBLEM" val="ProblemBody"/>
</p:tagLst>
</file>

<file path=ppt/tags/tag274.xml><?xml version="1.0" encoding="utf-8"?>
<p:tagLst xmlns:p="http://schemas.openxmlformats.org/presentationml/2006/main">
  <p:tag name="RAINPROBLEM" val="ProblemItem"/>
</p:tagLst>
</file>

<file path=ppt/tags/tag275.xml><?xml version="1.0" encoding="utf-8"?>
<p:tagLst xmlns:p="http://schemas.openxmlformats.org/presentationml/2006/main">
  <p:tag name="RAINPROBLEM" val="ProblemItem"/>
</p:tagLst>
</file>

<file path=ppt/tags/tag276.xml><?xml version="1.0" encoding="utf-8"?>
<p:tagLst xmlns:p="http://schemas.openxmlformats.org/presentationml/2006/main">
  <p:tag name="RAINPROBLEM" val="ProblemItem"/>
</p:tagLst>
</file>

<file path=ppt/tags/tag277.xml><?xml version="1.0" encoding="utf-8"?>
<p:tagLst xmlns:p="http://schemas.openxmlformats.org/presentationml/2006/main">
  <p:tag name="RAINPROBLEM" val="ProblemItem"/>
</p:tagLst>
</file>

<file path=ppt/tags/tag278.xml><?xml version="1.0" encoding="utf-8"?>
<p:tagLst xmlns:p="http://schemas.openxmlformats.org/presentationml/2006/main">
  <p:tag name="RAINPROBLEM" val="ProblemBullet"/>
  <p:tag name="RAINBULLET" val="Wrong"/>
  <p:tag name="RAINPROBLEMTYPE" val="Polling"/>
</p:tagLst>
</file>

<file path=ppt/tags/tag279.xml><?xml version="1.0" encoding="utf-8"?>
<p:tagLst xmlns:p="http://schemas.openxmlformats.org/presentationml/2006/main">
  <p:tag name="RAINPROBLEM" val="ProblemBullet"/>
  <p:tag name="RAINBULLET" val="Wrong"/>
  <p:tag name="RAINPROBLEMTYPE" val="Polling"/>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RAINPROBLEM" val="ProblemBullet"/>
  <p:tag name="RAINBULLET" val="Wrong"/>
  <p:tag name="RAINPROBLEMTYPE" val="Polling"/>
</p:tagLst>
</file>

<file path=ppt/tags/tag281.xml><?xml version="1.0" encoding="utf-8"?>
<p:tagLst xmlns:p="http://schemas.openxmlformats.org/presentationml/2006/main">
  <p:tag name="RAINPROBLEM" val="ProblemBullet"/>
  <p:tag name="RAINBULLET" val="Wrong"/>
  <p:tag name="RAINPROBLEMTYPE" val="Polling"/>
</p:tagLst>
</file>

<file path=ppt/tags/tag282.xml><?xml version="1.0" encoding="utf-8"?>
<p:tagLst xmlns:p="http://schemas.openxmlformats.org/presentationml/2006/main">
  <p:tag name="RAINPROBLEM" val="ProblemSubmit"/>
  <p:tag name="RAINPROBLEMTYPE" val="Polling"/>
</p:tagLst>
</file>

<file path=ppt/tags/tag283.xml><?xml version="1.0" encoding="utf-8"?>
<p:tagLst xmlns:p="http://schemas.openxmlformats.org/presentationml/2006/main">
  <p:tag name="RAINPROBLEM" val="ProblemItem"/>
</p:tagLst>
</file>

<file path=ppt/tags/tag284.xml><?xml version="1.0" encoding="utf-8"?>
<p:tagLst xmlns:p="http://schemas.openxmlformats.org/presentationml/2006/main">
  <p:tag name="RAINPROBLEM" val="ProblemBullet"/>
  <p:tag name="RAINBULLET" val="Wrong"/>
  <p:tag name="RAINPROBLEMTYPE" val="Polling"/>
</p:tagLst>
</file>

<file path=ppt/tags/tag285.xml><?xml version="1.0" encoding="utf-8"?>
<p:tagLst xmlns:p="http://schemas.openxmlformats.org/presentationml/2006/main">
  <p:tag name="RAINPROBLEMTYPE" val="ProblemTypeMarker"/>
</p:tagLst>
</file>

<file path=ppt/tags/tag286.xml><?xml version="1.0" encoding="utf-8"?>
<p:tagLst xmlns:p="http://schemas.openxmlformats.org/presentationml/2006/main">
  <p:tag name="RAINPROBLEMTYPE" val="ProblemTypeMarker"/>
</p:tagLst>
</file>

<file path=ppt/tags/tag287.xml><?xml version="1.0" encoding="utf-8"?>
<p:tagLst xmlns:p="http://schemas.openxmlformats.org/presentationml/2006/main">
  <p:tag name="RAINPROBLEMTYPE" val="ProblemTypeMarker"/>
</p:tagLst>
</file>

<file path=ppt/tags/tag288.xml><?xml version="1.0" encoding="utf-8"?>
<p:tagLst xmlns:p="http://schemas.openxmlformats.org/presentationml/2006/main">
  <p:tag name="RAINPROBLEMTYPE" val="ProblemTypeMarker"/>
</p:tagLst>
</file>

<file path=ppt/tags/tag289.xml><?xml version="1.0" encoding="utf-8"?>
<p:tagLst xmlns:p="http://schemas.openxmlformats.org/presentationml/2006/main">
  <p:tag name="RAINPROBLEMTYPE" val="ProblemTypeMarker"/>
  <p:tag name="RAINPROBLEM" val="PollingAnswer"/>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RAINPROBLEM" val="ProblemSetting"/>
  <p:tag name="RAINPROBLEMTYPE" val="Polling"/>
</p:tagLst>
</file>

<file path=ppt/tags/tag291.xml><?xml version="1.0" encoding="utf-8"?>
<p:tagLst xmlns:p="http://schemas.openxmlformats.org/presentationml/2006/main">
  <p:tag name="PROBLEMSCORE_HALF" val="0.0"/>
  <p:tag name="RAINPROBLEMTYPE" val="Polling"/>
  <p:tag name="RAINPROBLEM" val="Polling"/>
  <p:tag name="ANONYMOUSPOLLING" val="False"/>
  <p:tag name="PROBLEMSCORE" val="0.0"/>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83_15*i*2"/>
  <p:tag name="KSO_WM_TEMPLATE_CATEGORY" val="custom"/>
  <p:tag name="KSO_WM_TEMPLATE_INDEX" val="20200983"/>
  <p:tag name="KSO_WM_UNIT_LAYERLEVEL" val="1"/>
  <p:tag name="KSO_WM_TAG_VERSION" val="1.0"/>
  <p:tag name="KSO_WM_BEAUTIFY_FLAG" val="#wm#"/>
  <p:tag name="KSO_WM_UNIT_NOCLEAR" val="0"/>
  <p:tag name="KSO_WM_UNIT_TYPE" val="i"/>
  <p:tag name="KSO_WM_UNIT_INDEX" val="2"/>
  <p:tag name="KSO_WM_UNIT_PRESET_TEXT" val="NEW"/>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83_15*i*1"/>
  <p:tag name="KSO_WM_TEMPLATE_CATEGORY" val="custom"/>
  <p:tag name="KSO_WM_TEMPLATE_INDEX" val="20200983"/>
  <p:tag name="KSO_WM_UNIT_LAYERLEVEL" val="1"/>
  <p:tag name="KSO_WM_TAG_VERSION" val="1.0"/>
  <p:tag name="KSO_WM_BEAUTIFY_FLAG" val="#wm#"/>
  <p:tag name="KSO_WM_UNIT_TYPE" val="i"/>
  <p:tag name="KSO_WM_UNIT_INDEX" val="1"/>
  <p:tag name="KSO_WM_UNIT_PRESET_TEXT" val="2019 / 0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83_15*b*1"/>
  <p:tag name="KSO_WM_TEMPLATE_CATEGORY" val="custom"/>
  <p:tag name="KSO_WM_TEMPLATE_INDEX" val="20200983"/>
  <p:tag name="KSO_WM_UNIT_LAYERLEVEL" val="1"/>
  <p:tag name="KSO_WM_TAG_VERSION" val="1.0"/>
  <p:tag name="KSO_WM_BEAUTIFY_FLAG" val="#wm#"/>
  <p:tag name="KSO_WM_UNIT_ISCONTENTSTITLE" val="0"/>
  <p:tag name="KSO_WM_UNIT_NOCLEAR" val="0"/>
  <p:tag name="KSO_WM_UNIT_VALUE" val="34"/>
  <p:tag name="KSO_WM_UNIT_TYPE" val="b"/>
  <p:tag name="KSO_WM_UNIT_INDEX" val="1"/>
  <p:tag name="KSO_WM_UNIT_PRESET_TEXT" val="单击此处添加副标题"/>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83_15*a*1"/>
  <p:tag name="KSO_WM_TEMPLATE_CATEGORY" val="custom"/>
  <p:tag name="KSO_WM_TEMPLATE_INDEX" val="20200983"/>
  <p:tag name="KSO_WM_UNIT_LAYERLEVEL" val="1"/>
  <p:tag name="KSO_WM_TAG_VERSION" val="1.0"/>
  <p:tag name="KSO_WM_BEAUTIFY_FLAG" val="#wm#"/>
  <p:tag name="KSO_WM_UNIT_ISCONTENTSTITLE" val="0"/>
  <p:tag name="KSO_WM_UNIT_NOCLEAR" val="1"/>
  <p:tag name="KSO_WM_UNIT_TYPE" val="a"/>
  <p:tag name="KSO_WM_UNIT_INDEX" val="1"/>
  <p:tag name="KSO_WM_UNIT_PRESET_TEXT" val="感谢观看"/>
</p:tagLst>
</file>

<file path=ppt/tags/tag296.xml><?xml version="1.0" encoding="utf-8"?>
<p:tagLst xmlns:p="http://schemas.openxmlformats.org/presentationml/2006/main">
  <p:tag name="KSO_WM_SLIDE_ID" val="custom20200983_15"/>
  <p:tag name="KSO_WM_TEMPLATE_SUBCATEGORY" val="0"/>
  <p:tag name="KSO_WM_SLIDE_TYPE" val="endPage"/>
  <p:tag name="KSO_WM_SLIDE_SUBTYPE" val="pureTxt"/>
  <p:tag name="KSO_WM_SLIDE_ITEM_CNT" val="0"/>
  <p:tag name="KSO_WM_SLIDE_INDEX" val="15"/>
  <p:tag name="KSO_WM_TAG_VERSION" val="1.0"/>
  <p:tag name="KSO_WM_BEAUTIFY_FLAG" val="#wm#"/>
  <p:tag name="KSO_WM_TEMPLATE_CATEGORY" val="custom"/>
  <p:tag name="KSO_WM_TEMPLATE_INDEX" val="20200983"/>
  <p:tag name="KSO_WM_SLIDE_LAYOUT" val="a_b"/>
  <p:tag name="KSO_WM_SLIDE_LAYOUT_CNT" val="1_1"/>
  <p:tag name="KSO_WM_TEMPLATE_MASTER_TYPE" val="1"/>
  <p:tag name="KSO_WM_TEMPLATE_COLOR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TYPE" val="i"/>
  <p:tag name="KSO_WM_UNIT_INDEX"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2"/>
  <p:tag name="KSO_WM_UNIT_LAYERLEVEL" val="1"/>
  <p:tag name="KSO_WM_TAG_VERSION" val="1.0"/>
  <p:tag name="KSO_WM_BEAUTIFY_FLAG" val="#wm#"/>
  <p:tag name="KSO_WM_UNIT_TYPE" val="i"/>
  <p:tag name="KSO_WM_UNIT_INDEX"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1">
      <a:dk1>
        <a:srgbClr val="000000"/>
      </a:dk1>
      <a:lt1>
        <a:sysClr val="window" lastClr="FFFFFF"/>
      </a:lt1>
      <a:dk2>
        <a:srgbClr val="BED4E7"/>
      </a:dk2>
      <a:lt2>
        <a:srgbClr val="D8E5F0"/>
      </a:lt2>
      <a:accent1>
        <a:srgbClr val="66A0D0"/>
      </a:accent1>
      <a:accent2>
        <a:srgbClr val="76BEC0"/>
      </a:accent2>
      <a:accent3>
        <a:srgbClr val="71C58F"/>
      </a:accent3>
      <a:accent4>
        <a:srgbClr val="8BC571"/>
      </a:accent4>
      <a:accent5>
        <a:srgbClr val="A9CC6A"/>
      </a:accent5>
      <a:accent6>
        <a:srgbClr val="C4C158"/>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2945</Words>
  <Application>WPS 演示</Application>
  <PresentationFormat>宽屏</PresentationFormat>
  <Paragraphs>308</Paragraphs>
  <Slides>34</Slides>
  <Notes>4</Notes>
  <HiddenSlides>0</HiddenSlides>
  <MMClips>0</MMClips>
  <ScaleCrop>false</ScaleCrop>
  <HeadingPairs>
    <vt:vector size="8" baseType="variant">
      <vt:variant>
        <vt:lpstr>已用的字体</vt:lpstr>
      </vt:variant>
      <vt:variant>
        <vt:i4>21</vt:i4>
      </vt:variant>
      <vt:variant>
        <vt:lpstr>主题</vt:lpstr>
      </vt:variant>
      <vt:variant>
        <vt:i4>2</vt:i4>
      </vt:variant>
      <vt:variant>
        <vt:lpstr>嵌入 OLE 服务器</vt:lpstr>
      </vt:variant>
      <vt:variant>
        <vt:i4>2</vt:i4>
      </vt:variant>
      <vt:variant>
        <vt:lpstr>幻灯片标题</vt:lpstr>
      </vt:variant>
      <vt:variant>
        <vt:i4>34</vt:i4>
      </vt:variant>
    </vt:vector>
  </HeadingPairs>
  <TitlesOfParts>
    <vt:vector size="59" baseType="lpstr">
      <vt:lpstr>Arial</vt:lpstr>
      <vt:lpstr>宋体</vt:lpstr>
      <vt:lpstr>Wingdings</vt:lpstr>
      <vt:lpstr>微软雅黑</vt:lpstr>
      <vt:lpstr>汉仪旗黑-85S</vt:lpstr>
      <vt:lpstr>(使用中文字体)</vt:lpstr>
      <vt:lpstr>楷体_GB2312</vt:lpstr>
      <vt:lpstr>新宋体</vt:lpstr>
      <vt:lpstr>华文楷体</vt:lpstr>
      <vt:lpstr>汉仪铸字超然体简</vt:lpstr>
      <vt:lpstr>Dark Courier</vt:lpstr>
      <vt:lpstr>Times New Roman</vt:lpstr>
      <vt:lpstr>Arial Narrow</vt:lpstr>
      <vt:lpstr>Arial Unicode MS</vt:lpstr>
      <vt:lpstr>Franklin Gothic Medium</vt:lpstr>
      <vt:lpstr>MS Mincho</vt:lpstr>
      <vt:lpstr>华文中宋</vt:lpstr>
      <vt:lpstr>隶书</vt:lpstr>
      <vt:lpstr>楷体</vt:lpstr>
      <vt:lpstr>黑体</vt:lpstr>
      <vt:lpstr>Yu Gothic UI</vt:lpstr>
      <vt:lpstr>Office 主题​​</vt:lpstr>
      <vt:lpstr>1_Office 主题​​</vt:lpstr>
      <vt:lpstr>Equation.DSMT4</vt:lpstr>
      <vt:lpstr>Equation.DSMT4</vt:lpstr>
      <vt:lpstr> 从疫情中学到的大学物理实验（绪论）</vt:lpstr>
      <vt:lpstr>PowerPoint 演示文稿</vt:lpstr>
      <vt:lpstr>PowerPoint 演示文稿</vt:lpstr>
      <vt:lpstr>认清病毒的火眼金睛——显微镜的光学原理 </vt:lpstr>
      <vt:lpstr>PowerPoint 演示文稿</vt:lpstr>
      <vt:lpstr>光学显微镜和电子显微镜</vt:lpstr>
      <vt:lpstr>电子显微镜下新冠病毒的真面目</vt:lpstr>
      <vt:lpstr>显微镜的光学原理</vt:lpstr>
      <vt:lpstr>望远镜原理</vt:lpstr>
      <vt:lpstr>新冠病毒的攻击目标——肺泡及其表面张力</vt:lpstr>
      <vt:lpstr>PowerPoint 演示文稿</vt:lpstr>
      <vt:lpstr>肺是如何工作的</vt:lpstr>
      <vt:lpstr>肺泡的表面张力</vt:lpstr>
      <vt:lpstr> 表面张力系数</vt:lpstr>
      <vt:lpstr>疫情防控的必备——人体红外测温仪的原理</vt:lpstr>
      <vt:lpstr>红外线介于 微波与可见光之间</vt:lpstr>
      <vt:lpstr>黑体辐射的实验规律</vt:lpstr>
      <vt:lpstr>人体红外测温原理</vt:lpstr>
      <vt:lpstr>黑体辐射理论的应用</vt:lpstr>
      <vt:lpstr>PowerPoint 演示文稿</vt:lpstr>
      <vt:lpstr>临床诊断的利器——X射线的发现与应用</vt:lpstr>
      <vt:lpstr>PowerPoint 演示文稿</vt:lpstr>
      <vt:lpstr>肺炎患者肺部X光出院前后对比</vt:lpstr>
      <vt:lpstr>PowerPoint 演示文稿</vt:lpstr>
      <vt:lpstr>PowerPoint 演示文稿</vt:lpstr>
      <vt:lpstr>PowerPoint 演示文稿</vt:lpstr>
      <vt:lpstr>X-ray Diffraction</vt:lpstr>
      <vt:lpstr>CT的工作原理</vt:lpstr>
      <vt:lpstr>10分钟内完成新冠抗体快速筛查！ 河南大学研发出新冠病毒快速检测试剂盒 </vt:lpstr>
      <vt:lpstr>PowerPoint 演示文稿</vt:lpstr>
      <vt:lpstr>大学物理实验课总体安排</vt:lpstr>
      <vt:lpstr>PowerPoint 演示文稿</vt:lpstr>
      <vt:lpstr>PowerPoint 演示文稿</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零距离</cp:lastModifiedBy>
  <cp:revision>110</cp:revision>
  <dcterms:created xsi:type="dcterms:W3CDTF">2019-06-19T02:08:00Z</dcterms:created>
  <dcterms:modified xsi:type="dcterms:W3CDTF">2020-03-13T13:21:08Z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