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74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961026" y="609026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7253685" y="615182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物理实验教学中心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10518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时间测量中随机误差的分布规律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838200" y="1199273"/>
            <a:ext cx="10515600" cy="497769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zh-CN" altLang="en-US" sz="2800" dirty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手动测量节拍器的周期，研究测量值的统计分布规律</a:t>
            </a:r>
            <a:endParaRPr lang="en-US" altLang="zh-CN" sz="2800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电子节拍器、秒表</a:t>
            </a:r>
            <a:endParaRPr lang="en-US" altLang="zh-CN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9"/>
              <p:cNvSpPr txBox="1">
                <a:spLocks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620713">
                  <a:buNone/>
                </a:pP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节拍器按适当的周期发出“叮叮”的声音，操作者不断启停秒表，对节拍器的周期进行</a:t>
                </a:r>
                <a:r>
                  <a:rPr lang="en-US" altLang="zh-CN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N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次等精度测量。当测量次数足够大时，各测量值出现的概率密度分布满足正态分布，因此可求出测量列的算术平均值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和标准差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en-US" altLang="zh-CN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620713">
                  <a:buNone/>
                </a:pPr>
                <a:endParaRPr lang="en-US" altLang="zh-CN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620713">
                  <a:buNone/>
                </a:pPr>
                <a:endParaRPr lang="en-US" altLang="zh-CN" dirty="0" smtClean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内容占位符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206" r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250857" y="2972247"/>
                <a:ext cx="5117640" cy="1148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𝑇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𝑁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itchFamily="34" charset="-122"/>
                        </a:rPr>
                        <m:t>,   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itchFamily="34" charset="-122"/>
                        </a:rPr>
                        <m:t>𝜎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itchFamily="34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itchFamily="34" charset="-12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itchFamily="34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itchFamily="34" charset="-122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itchFamily="34" charset="-12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itchFamily="34" charset="-12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itchFamily="34" charset="-12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itchFamily="34" charset="-122"/>
                                                </a:rPr>
                                                <m:t>𝑇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itchFamily="34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  <m:t>𝑁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57" y="2972247"/>
                <a:ext cx="5117640" cy="1148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9"/>
              <p:cNvSpPr txBox="1">
                <a:spLocks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630238">
                  <a:buNone/>
                </a:pPr>
                <a:r>
                  <a:rPr lang="zh-CN" altLang="en-US" dirty="0" smtClean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按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以下步骤，可将前述节拍器的周期测量值绘成统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计直方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图，直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观清晰地呈现</a:t>
                </a:r>
                <a:r>
                  <a:rPr lang="zh-CN" altLang="en-US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出其统计分布规律：</a:t>
                </a:r>
                <a:endParaRPr lang="en-US" altLang="zh-CN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找出最大值和最小值，求出极差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</a:p>
              <a:p>
                <a:pPr marL="3635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将极差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均匀分成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个小区间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每个区间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间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隔为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en-US" altLang="zh-CN" sz="28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3635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800" b="1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2800" b="1" i="1">
                          <a:solidFill>
                            <a:srgbClr val="003F9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003F9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统计测量值出现在某个区间的次数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称为频数</a:t>
                </a:r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altLang="zh-CN" sz="2800" b="1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称为相对频数。若以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为纵坐标，时间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zh-CN" altLang="en-US" sz="28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为横坐标，便可得到其统计直方图。</a:t>
                </a:r>
                <a:endParaRPr lang="en-US" altLang="zh-CN" sz="28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620713">
                  <a:buNone/>
                </a:pPr>
                <a:endParaRPr lang="en-US" altLang="zh-CN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内容占位符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  <a:blipFill rotWithShape="0">
                <a:blip r:embed="rId2"/>
                <a:stretch>
                  <a:fillRect l="-1217" t="-2206" r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8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9"/>
              <p:cNvSpPr txBox="1">
                <a:spLocks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基础实验</a:t>
                </a:r>
                <a:endParaRPr lang="en-US" altLang="zh-CN" sz="32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358775">
                  <a:buNone/>
                </a:pP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开启电子节拍器，调节其周期为</a:t>
                </a:r>
                <a:r>
                  <a:rPr lang="en-US" altLang="zh-CN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3-5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秒，用秒表测量其周期，重复测</a:t>
                </a:r>
                <a:r>
                  <a:rPr lang="en-US" altLang="zh-CN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200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次，求出周期的平均值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和标准差</a:t>
                </a:r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，并以相对频数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003F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altLang="zh-CN" sz="3200" i="1">
                            <a:solidFill>
                              <a:srgbClr val="003F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为纵坐标，时间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为横坐标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，绘出其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统计直方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图（建议</a:t>
                </a:r>
                <a:r>
                  <a:rPr lang="en-US" altLang="zh-CN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K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取</a:t>
                </a:r>
                <a:r>
                  <a:rPr lang="en-US" altLang="zh-CN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11-15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之间的奇数值）。</a:t>
                </a:r>
                <a:endParaRPr lang="en-US" altLang="zh-CN" sz="32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提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升实验</a:t>
                </a:r>
                <a:endParaRPr lang="en-US" altLang="zh-CN" sz="32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358775">
                  <a:buNone/>
                </a:pP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分别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统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计</a:t>
                </a:r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测量值出现在平均值附近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zh-CN" altLang="en-US" sz="32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zh-CN" altLang="en-US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r>
                      <a:rPr lang="en-US" altLang="zh-CN" sz="3200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zh-CN" altLang="en-US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zh-CN" altLang="en-US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、±</m:t>
                    </m:r>
                    <m:r>
                      <a:rPr lang="en-US" altLang="zh-CN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zh-CN" altLang="en-US" sz="3200" b="1" i="1">
                        <a:solidFill>
                          <a:srgbClr val="003F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zh-CN" altLang="en-US" sz="3200" dirty="0">
                    <a:solidFill>
                      <a:srgbClr val="003F9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范围内的概率，检验测量值的分布是否满足正态分布。</a:t>
                </a:r>
                <a:endParaRPr lang="zh-CN" altLang="en-US" sz="3200" dirty="0">
                  <a:solidFill>
                    <a:srgbClr val="003F98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内容占位符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273"/>
                <a:ext cx="10515600" cy="4977690"/>
              </a:xfrm>
              <a:prstGeom prst="rect">
                <a:avLst/>
              </a:prstGeom>
              <a:blipFill rotWithShape="0">
                <a:blip r:embed="rId2"/>
                <a:stretch>
                  <a:fillRect l="-1507" t="-2574" r="-1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内容占位符 9"/>
          <p:cNvSpPr txBox="1">
            <a:spLocks/>
          </p:cNvSpPr>
          <p:nvPr/>
        </p:nvSpPr>
        <p:spPr>
          <a:xfrm>
            <a:off x="838200" y="1199273"/>
            <a:ext cx="10515600" cy="4977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3F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电子节拍器可登录物理实验中心实验教学平台下载</a:t>
            </a:r>
            <a:endParaRPr lang="zh-CN" altLang="en-US" dirty="0">
              <a:solidFill>
                <a:srgbClr val="003F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首页.potx" id="{86EA3C01-BD65-405D-B12B-F1FA9FD598E2}" vid="{C30B1E10-425F-4259-8667-5CCC74317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98</TotalTime>
  <Words>343</Words>
  <Application>Microsoft Office PowerPoint</Application>
  <PresentationFormat>宽屏</PresentationFormat>
  <Paragraphs>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Xianfeng</cp:lastModifiedBy>
  <cp:revision>14</cp:revision>
  <dcterms:created xsi:type="dcterms:W3CDTF">2020-03-25T02:48:04Z</dcterms:created>
  <dcterms:modified xsi:type="dcterms:W3CDTF">2020-03-27T03:47:07Z</dcterms:modified>
</cp:coreProperties>
</file>