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8" r:id="rId2"/>
    <p:sldId id="560" r:id="rId3"/>
    <p:sldId id="573" r:id="rId4"/>
    <p:sldId id="561" r:id="rId5"/>
    <p:sldId id="564" r:id="rId6"/>
    <p:sldId id="565" r:id="rId7"/>
    <p:sldId id="572" r:id="rId8"/>
    <p:sldId id="566" r:id="rId9"/>
    <p:sldId id="567" r:id="rId10"/>
    <p:sldId id="574" r:id="rId11"/>
    <p:sldId id="568" r:id="rId12"/>
    <p:sldId id="569" r:id="rId13"/>
    <p:sldId id="570" r:id="rId14"/>
    <p:sldId id="571" r:id="rId15"/>
    <p:sldId id="575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704" userDrawn="1">
          <p15:clr>
            <a:srgbClr val="A4A3A4"/>
          </p15:clr>
        </p15:guide>
        <p15:guide id="5" pos="4021" userDrawn="1">
          <p15:clr>
            <a:srgbClr val="A4A3A4"/>
          </p15:clr>
        </p15:guide>
        <p15:guide id="6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79186"/>
    <a:srgbClr val="0000FF"/>
    <a:srgbClr val="16A287"/>
    <a:srgbClr val="008080"/>
    <a:srgbClr val="093F35"/>
    <a:srgbClr val="009999"/>
    <a:srgbClr val="99CC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1" autoAdjust="0"/>
    <p:restoredTop sz="90392" autoAdjust="0"/>
  </p:normalViewPr>
  <p:slideViewPr>
    <p:cSldViewPr showGuides="1">
      <p:cViewPr varScale="1">
        <p:scale>
          <a:sx n="97" d="100"/>
          <a:sy n="97" d="100"/>
        </p:scale>
        <p:origin x="78" y="132"/>
      </p:cViewPr>
      <p:guideLst>
        <p:guide orient="horz" pos="2160"/>
        <p:guide pos="3704"/>
        <p:guide pos="4021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8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24F37-AA33-494D-B967-AA5A831201E4}" type="datetimeFigureOut">
              <a:rPr lang="zh-CN" altLang="en-US" smtClean="0"/>
              <a:pPr/>
              <a:t>2020-03-29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1B57-541B-465C-A83A-49677593D32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84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BA0B-DAEA-4680-AAC1-9E8B91E60633}" type="datetimeFigureOut">
              <a:rPr lang="zh-CN" altLang="en-US" smtClean="0"/>
              <a:pPr/>
              <a:t>2020-03-29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DBA15-3F6E-4149-9019-6609FD57F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8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DBA15-3F6E-4149-9019-6609FD57F75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646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DBA15-3F6E-4149-9019-6609FD57F75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19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76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 userDrawn="1"/>
        </p:nvSpPr>
        <p:spPr>
          <a:xfrm flipV="1">
            <a:off x="0" y="1268760"/>
            <a:ext cx="12192000" cy="45719"/>
          </a:xfrm>
          <a:prstGeom prst="rect">
            <a:avLst/>
          </a:prstGeom>
          <a:solidFill>
            <a:srgbClr val="00666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92" y="296760"/>
            <a:ext cx="972000" cy="972000"/>
          </a:xfrm>
          <a:prstGeom prst="rect">
            <a:avLst/>
          </a:prstGeom>
        </p:spPr>
      </p:pic>
      <p:sp>
        <p:nvSpPr>
          <p:cNvPr id="9" name="文本占位符 25">
            <a:extLst>
              <a:ext uri="{FF2B5EF4-FFF2-40B4-BE49-F238E27FC236}">
                <a16:creationId xmlns:a16="http://schemas.microsoft.com/office/drawing/2014/main" id="{FCDD80DA-2DDC-4D22-BCE6-EB4E4CABB2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4620" y="621412"/>
            <a:ext cx="8099892" cy="57534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FontTx/>
              <a:buNone/>
              <a:defRPr lang="zh-CN" altLang="en-US" sz="36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" name="文本占位符 25">
            <a:extLst>
              <a:ext uri="{FF2B5EF4-FFF2-40B4-BE49-F238E27FC236}">
                <a16:creationId xmlns:a16="http://schemas.microsoft.com/office/drawing/2014/main" id="{CB1F1E58-7D41-4348-AC2E-3DCF8811E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2492" y="1818535"/>
            <a:ext cx="9252020" cy="4202754"/>
          </a:xfrm>
          <a:prstGeom prst="rect">
            <a:avLst/>
          </a:prstGeom>
        </p:spPr>
        <p:txBody>
          <a:bodyPr anchor="t"/>
          <a:lstStyle>
            <a:lvl1pPr marL="457200" indent="-457200" algn="l" defTabSz="914400" rtl="0" eaLnBrk="1" latinLnBrk="0" hangingPunct="1">
              <a:buFont typeface="Wingdings" panose="05000000000000000000" pitchFamily="2" charset="2"/>
              <a:buChar char="Ø"/>
              <a:defRPr lang="zh-CN" altLang="en-US" sz="2800" b="0" kern="12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u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43078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71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1" y="452842"/>
            <a:ext cx="12192000" cy="598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598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367549"/>
            <a:ext cx="12192000" cy="490451"/>
          </a:xfrm>
          <a:prstGeom prst="rect">
            <a:avLst/>
          </a:pr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211251" y="6465073"/>
            <a:ext cx="383537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小标题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17202" y="718050"/>
            <a:ext cx="380741" cy="322530"/>
            <a:chOff x="5790315" y="2761153"/>
            <a:chExt cx="1650625" cy="1262026"/>
          </a:xfrm>
          <a:solidFill>
            <a:srgbClr val="16A287"/>
          </a:solidFill>
        </p:grpSpPr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5790315" y="3534653"/>
              <a:ext cx="358992" cy="481124"/>
            </a:xfrm>
            <a:custGeom>
              <a:avLst/>
              <a:gdLst>
                <a:gd name="T0" fmla="*/ 172 w 194"/>
                <a:gd name="T1" fmla="*/ 22 h 260"/>
                <a:gd name="T2" fmla="*/ 164 w 194"/>
                <a:gd name="T3" fmla="*/ 38 h 260"/>
                <a:gd name="T4" fmla="*/ 166 w 194"/>
                <a:gd name="T5" fmla="*/ 48 h 260"/>
                <a:gd name="T6" fmla="*/ 144 w 194"/>
                <a:gd name="T7" fmla="*/ 76 h 260"/>
                <a:gd name="T8" fmla="*/ 130 w 194"/>
                <a:gd name="T9" fmla="*/ 102 h 260"/>
                <a:gd name="T10" fmla="*/ 124 w 194"/>
                <a:gd name="T11" fmla="*/ 106 h 260"/>
                <a:gd name="T12" fmla="*/ 126 w 194"/>
                <a:gd name="T13" fmla="*/ 116 h 260"/>
                <a:gd name="T14" fmla="*/ 112 w 194"/>
                <a:gd name="T15" fmla="*/ 124 h 260"/>
                <a:gd name="T16" fmla="*/ 116 w 194"/>
                <a:gd name="T17" fmla="*/ 130 h 260"/>
                <a:gd name="T18" fmla="*/ 128 w 194"/>
                <a:gd name="T19" fmla="*/ 124 h 260"/>
                <a:gd name="T20" fmla="*/ 130 w 194"/>
                <a:gd name="T21" fmla="*/ 116 h 260"/>
                <a:gd name="T22" fmla="*/ 136 w 194"/>
                <a:gd name="T23" fmla="*/ 106 h 260"/>
                <a:gd name="T24" fmla="*/ 138 w 194"/>
                <a:gd name="T25" fmla="*/ 118 h 260"/>
                <a:gd name="T26" fmla="*/ 132 w 194"/>
                <a:gd name="T27" fmla="*/ 126 h 260"/>
                <a:gd name="T28" fmla="*/ 122 w 194"/>
                <a:gd name="T29" fmla="*/ 138 h 260"/>
                <a:gd name="T30" fmla="*/ 112 w 194"/>
                <a:gd name="T31" fmla="*/ 150 h 260"/>
                <a:gd name="T32" fmla="*/ 98 w 194"/>
                <a:gd name="T33" fmla="*/ 150 h 260"/>
                <a:gd name="T34" fmla="*/ 92 w 194"/>
                <a:gd name="T35" fmla="*/ 160 h 260"/>
                <a:gd name="T36" fmla="*/ 94 w 194"/>
                <a:gd name="T37" fmla="*/ 166 h 260"/>
                <a:gd name="T38" fmla="*/ 82 w 194"/>
                <a:gd name="T39" fmla="*/ 170 h 260"/>
                <a:gd name="T40" fmla="*/ 72 w 194"/>
                <a:gd name="T41" fmla="*/ 170 h 260"/>
                <a:gd name="T42" fmla="*/ 80 w 194"/>
                <a:gd name="T43" fmla="*/ 172 h 260"/>
                <a:gd name="T44" fmla="*/ 66 w 194"/>
                <a:gd name="T45" fmla="*/ 186 h 260"/>
                <a:gd name="T46" fmla="*/ 64 w 194"/>
                <a:gd name="T47" fmla="*/ 194 h 260"/>
                <a:gd name="T48" fmla="*/ 52 w 194"/>
                <a:gd name="T49" fmla="*/ 190 h 260"/>
                <a:gd name="T50" fmla="*/ 26 w 194"/>
                <a:gd name="T51" fmla="*/ 226 h 260"/>
                <a:gd name="T52" fmla="*/ 4 w 194"/>
                <a:gd name="T53" fmla="*/ 256 h 260"/>
                <a:gd name="T54" fmla="*/ 20 w 194"/>
                <a:gd name="T55" fmla="*/ 254 h 260"/>
                <a:gd name="T56" fmla="*/ 22 w 194"/>
                <a:gd name="T57" fmla="*/ 258 h 260"/>
                <a:gd name="T58" fmla="*/ 30 w 194"/>
                <a:gd name="T59" fmla="*/ 254 h 260"/>
                <a:gd name="T60" fmla="*/ 38 w 194"/>
                <a:gd name="T61" fmla="*/ 250 h 260"/>
                <a:gd name="T62" fmla="*/ 48 w 194"/>
                <a:gd name="T63" fmla="*/ 252 h 260"/>
                <a:gd name="T64" fmla="*/ 48 w 194"/>
                <a:gd name="T65" fmla="*/ 248 h 260"/>
                <a:gd name="T66" fmla="*/ 58 w 194"/>
                <a:gd name="T67" fmla="*/ 236 h 260"/>
                <a:gd name="T68" fmla="*/ 68 w 194"/>
                <a:gd name="T69" fmla="*/ 228 h 260"/>
                <a:gd name="T70" fmla="*/ 74 w 194"/>
                <a:gd name="T71" fmla="*/ 222 h 260"/>
                <a:gd name="T72" fmla="*/ 82 w 194"/>
                <a:gd name="T73" fmla="*/ 220 h 260"/>
                <a:gd name="T74" fmla="*/ 80 w 194"/>
                <a:gd name="T75" fmla="*/ 212 h 260"/>
                <a:gd name="T76" fmla="*/ 90 w 194"/>
                <a:gd name="T77" fmla="*/ 204 h 260"/>
                <a:gd name="T78" fmla="*/ 96 w 194"/>
                <a:gd name="T79" fmla="*/ 196 h 260"/>
                <a:gd name="T80" fmla="*/ 104 w 194"/>
                <a:gd name="T81" fmla="*/ 182 h 260"/>
                <a:gd name="T82" fmla="*/ 114 w 194"/>
                <a:gd name="T83" fmla="*/ 174 h 260"/>
                <a:gd name="T84" fmla="*/ 120 w 194"/>
                <a:gd name="T85" fmla="*/ 168 h 260"/>
                <a:gd name="T86" fmla="*/ 124 w 194"/>
                <a:gd name="T87" fmla="*/ 158 h 260"/>
                <a:gd name="T88" fmla="*/ 132 w 194"/>
                <a:gd name="T89" fmla="*/ 150 h 260"/>
                <a:gd name="T90" fmla="*/ 140 w 194"/>
                <a:gd name="T91" fmla="*/ 138 h 260"/>
                <a:gd name="T92" fmla="*/ 156 w 194"/>
                <a:gd name="T93" fmla="*/ 112 h 260"/>
                <a:gd name="T94" fmla="*/ 162 w 194"/>
                <a:gd name="T95" fmla="*/ 100 h 260"/>
                <a:gd name="T96" fmla="*/ 166 w 194"/>
                <a:gd name="T97" fmla="*/ 88 h 260"/>
                <a:gd name="T98" fmla="*/ 172 w 194"/>
                <a:gd name="T99" fmla="*/ 82 h 260"/>
                <a:gd name="T100" fmla="*/ 174 w 194"/>
                <a:gd name="T101" fmla="*/ 76 h 260"/>
                <a:gd name="T102" fmla="*/ 176 w 194"/>
                <a:gd name="T103" fmla="*/ 62 h 260"/>
                <a:gd name="T104" fmla="*/ 186 w 194"/>
                <a:gd name="T105" fmla="*/ 52 h 260"/>
                <a:gd name="T106" fmla="*/ 182 w 194"/>
                <a:gd name="T107" fmla="*/ 40 h 260"/>
                <a:gd name="T108" fmla="*/ 186 w 194"/>
                <a:gd name="T109" fmla="*/ 32 h 260"/>
                <a:gd name="T110" fmla="*/ 192 w 194"/>
                <a:gd name="T111" fmla="*/ 22 h 260"/>
                <a:gd name="T112" fmla="*/ 192 w 194"/>
                <a:gd name="T113" fmla="*/ 14 h 260"/>
                <a:gd name="T114" fmla="*/ 190 w 194"/>
                <a:gd name="T115" fmla="*/ 4 h 260"/>
                <a:gd name="T116" fmla="*/ 178 w 194"/>
                <a:gd name="T117" fmla="*/ 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" h="260">
                  <a:moveTo>
                    <a:pt x="178" y="4"/>
                  </a:moveTo>
                  <a:lnTo>
                    <a:pt x="178" y="4"/>
                  </a:lnTo>
                  <a:lnTo>
                    <a:pt x="176" y="12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2" y="20"/>
                  </a:lnTo>
                  <a:lnTo>
                    <a:pt x="172" y="20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70" y="28"/>
                  </a:lnTo>
                  <a:lnTo>
                    <a:pt x="168" y="30"/>
                  </a:lnTo>
                  <a:lnTo>
                    <a:pt x="168" y="30"/>
                  </a:lnTo>
                  <a:lnTo>
                    <a:pt x="166" y="3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8"/>
                  </a:lnTo>
                  <a:lnTo>
                    <a:pt x="162" y="48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6" y="48"/>
                  </a:lnTo>
                  <a:lnTo>
                    <a:pt x="166" y="48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70" y="52"/>
                  </a:lnTo>
                  <a:lnTo>
                    <a:pt x="170" y="52"/>
                  </a:lnTo>
                  <a:lnTo>
                    <a:pt x="168" y="54"/>
                  </a:lnTo>
                  <a:lnTo>
                    <a:pt x="168" y="54"/>
                  </a:lnTo>
                  <a:lnTo>
                    <a:pt x="158" y="6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4" y="76"/>
                  </a:lnTo>
                  <a:lnTo>
                    <a:pt x="144" y="76"/>
                  </a:lnTo>
                  <a:lnTo>
                    <a:pt x="144" y="78"/>
                  </a:lnTo>
                  <a:lnTo>
                    <a:pt x="144" y="78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38" y="92"/>
                  </a:lnTo>
                  <a:lnTo>
                    <a:pt x="130" y="100"/>
                  </a:lnTo>
                  <a:lnTo>
                    <a:pt x="130" y="100"/>
                  </a:lnTo>
                  <a:lnTo>
                    <a:pt x="130" y="102"/>
                  </a:lnTo>
                  <a:lnTo>
                    <a:pt x="130" y="102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106"/>
                  </a:lnTo>
                  <a:lnTo>
                    <a:pt x="132" y="106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28" y="106"/>
                  </a:lnTo>
                  <a:lnTo>
                    <a:pt x="128" y="106"/>
                  </a:lnTo>
                  <a:lnTo>
                    <a:pt x="126" y="106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4" y="106"/>
                  </a:lnTo>
                  <a:lnTo>
                    <a:pt x="122" y="110"/>
                  </a:lnTo>
                  <a:lnTo>
                    <a:pt x="122" y="110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26" y="110"/>
                  </a:lnTo>
                  <a:lnTo>
                    <a:pt x="126" y="110"/>
                  </a:lnTo>
                  <a:lnTo>
                    <a:pt x="128" y="112"/>
                  </a:lnTo>
                  <a:lnTo>
                    <a:pt x="128" y="112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2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8" y="122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114" y="124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2" y="124"/>
                  </a:lnTo>
                  <a:lnTo>
                    <a:pt x="110" y="126"/>
                  </a:lnTo>
                  <a:lnTo>
                    <a:pt x="110" y="126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22" y="128"/>
                  </a:lnTo>
                  <a:lnTo>
                    <a:pt x="122" y="128"/>
                  </a:lnTo>
                  <a:lnTo>
                    <a:pt x="122" y="126"/>
                  </a:lnTo>
                  <a:lnTo>
                    <a:pt x="122" y="126"/>
                  </a:lnTo>
                  <a:lnTo>
                    <a:pt x="126" y="126"/>
                  </a:lnTo>
                  <a:lnTo>
                    <a:pt x="126" y="126"/>
                  </a:lnTo>
                  <a:lnTo>
                    <a:pt x="128" y="124"/>
                  </a:lnTo>
                  <a:lnTo>
                    <a:pt x="128" y="124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18"/>
                  </a:lnTo>
                  <a:lnTo>
                    <a:pt x="128" y="118"/>
                  </a:lnTo>
                  <a:lnTo>
                    <a:pt x="130" y="116"/>
                  </a:lnTo>
                  <a:lnTo>
                    <a:pt x="130" y="116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06"/>
                  </a:lnTo>
                  <a:lnTo>
                    <a:pt x="136" y="106"/>
                  </a:lnTo>
                  <a:lnTo>
                    <a:pt x="142" y="104"/>
                  </a:lnTo>
                  <a:lnTo>
                    <a:pt x="144" y="104"/>
                  </a:lnTo>
                  <a:lnTo>
                    <a:pt x="144" y="106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4"/>
                  </a:lnTo>
                  <a:lnTo>
                    <a:pt x="140" y="114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6" y="118"/>
                  </a:lnTo>
                  <a:lnTo>
                    <a:pt x="136" y="118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2" y="124"/>
                  </a:lnTo>
                  <a:lnTo>
                    <a:pt x="132" y="124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0" y="128"/>
                  </a:lnTo>
                  <a:lnTo>
                    <a:pt x="130" y="128"/>
                  </a:lnTo>
                  <a:lnTo>
                    <a:pt x="128" y="132"/>
                  </a:lnTo>
                  <a:lnTo>
                    <a:pt x="124" y="134"/>
                  </a:lnTo>
                  <a:lnTo>
                    <a:pt x="124" y="134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6"/>
                  </a:lnTo>
                  <a:lnTo>
                    <a:pt x="122" y="136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2" y="142"/>
                  </a:lnTo>
                  <a:lnTo>
                    <a:pt x="122" y="142"/>
                  </a:lnTo>
                  <a:lnTo>
                    <a:pt x="122" y="144"/>
                  </a:lnTo>
                  <a:lnTo>
                    <a:pt x="122" y="144"/>
                  </a:lnTo>
                  <a:lnTo>
                    <a:pt x="118" y="150"/>
                  </a:lnTo>
                  <a:lnTo>
                    <a:pt x="112" y="152"/>
                  </a:lnTo>
                  <a:lnTo>
                    <a:pt x="112" y="152"/>
                  </a:lnTo>
                  <a:lnTo>
                    <a:pt x="112" y="150"/>
                  </a:lnTo>
                  <a:lnTo>
                    <a:pt x="112" y="150"/>
                  </a:lnTo>
                  <a:lnTo>
                    <a:pt x="108" y="150"/>
                  </a:lnTo>
                  <a:lnTo>
                    <a:pt x="108" y="150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2" y="148"/>
                  </a:lnTo>
                  <a:lnTo>
                    <a:pt x="98" y="148"/>
                  </a:lnTo>
                  <a:lnTo>
                    <a:pt x="98" y="148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100" y="154"/>
                  </a:lnTo>
                  <a:lnTo>
                    <a:pt x="100" y="154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98" y="158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0" y="160"/>
                  </a:lnTo>
                  <a:lnTo>
                    <a:pt x="90" y="160"/>
                  </a:lnTo>
                  <a:lnTo>
                    <a:pt x="90" y="162"/>
                  </a:lnTo>
                  <a:lnTo>
                    <a:pt x="90" y="162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2" y="168"/>
                  </a:lnTo>
                  <a:lnTo>
                    <a:pt x="92" y="168"/>
                  </a:lnTo>
                  <a:lnTo>
                    <a:pt x="90" y="170"/>
                  </a:lnTo>
                  <a:lnTo>
                    <a:pt x="90" y="170"/>
                  </a:lnTo>
                  <a:lnTo>
                    <a:pt x="90" y="168"/>
                  </a:lnTo>
                  <a:lnTo>
                    <a:pt x="90" y="168"/>
                  </a:lnTo>
                  <a:lnTo>
                    <a:pt x="88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6" y="166"/>
                  </a:lnTo>
                  <a:lnTo>
                    <a:pt x="82" y="170"/>
                  </a:lnTo>
                  <a:lnTo>
                    <a:pt x="82" y="170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78" y="170"/>
                  </a:lnTo>
                  <a:lnTo>
                    <a:pt x="78" y="170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74" y="170"/>
                  </a:lnTo>
                  <a:lnTo>
                    <a:pt x="74" y="170"/>
                  </a:lnTo>
                  <a:lnTo>
                    <a:pt x="72" y="170"/>
                  </a:lnTo>
                  <a:lnTo>
                    <a:pt x="72" y="170"/>
                  </a:lnTo>
                  <a:lnTo>
                    <a:pt x="68" y="170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2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8"/>
                  </a:lnTo>
                  <a:lnTo>
                    <a:pt x="78" y="180"/>
                  </a:lnTo>
                  <a:lnTo>
                    <a:pt x="74" y="182"/>
                  </a:lnTo>
                  <a:lnTo>
                    <a:pt x="68" y="184"/>
                  </a:lnTo>
                  <a:lnTo>
                    <a:pt x="68" y="184"/>
                  </a:lnTo>
                  <a:lnTo>
                    <a:pt x="66" y="184"/>
                  </a:lnTo>
                  <a:lnTo>
                    <a:pt x="66" y="184"/>
                  </a:lnTo>
                  <a:lnTo>
                    <a:pt x="66" y="186"/>
                  </a:lnTo>
                  <a:lnTo>
                    <a:pt x="66" y="186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64" y="194"/>
                  </a:lnTo>
                  <a:lnTo>
                    <a:pt x="64" y="194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8" y="194"/>
                  </a:lnTo>
                  <a:lnTo>
                    <a:pt x="58" y="194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2" y="190"/>
                  </a:lnTo>
                  <a:lnTo>
                    <a:pt x="52" y="190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8" y="196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2" y="20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26" y="226"/>
                  </a:lnTo>
                  <a:lnTo>
                    <a:pt x="6" y="244"/>
                  </a:lnTo>
                  <a:lnTo>
                    <a:pt x="6" y="244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2" y="250"/>
                  </a:lnTo>
                  <a:lnTo>
                    <a:pt x="0" y="252"/>
                  </a:lnTo>
                  <a:lnTo>
                    <a:pt x="2" y="252"/>
                  </a:lnTo>
                  <a:lnTo>
                    <a:pt x="2" y="252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8"/>
                  </a:lnTo>
                  <a:lnTo>
                    <a:pt x="6" y="260"/>
                  </a:lnTo>
                  <a:lnTo>
                    <a:pt x="12" y="260"/>
                  </a:lnTo>
                  <a:lnTo>
                    <a:pt x="12" y="260"/>
                  </a:lnTo>
                  <a:lnTo>
                    <a:pt x="14" y="260"/>
                  </a:lnTo>
                  <a:lnTo>
                    <a:pt x="14" y="260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20" y="254"/>
                  </a:lnTo>
                  <a:lnTo>
                    <a:pt x="20" y="254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4" y="254"/>
                  </a:lnTo>
                  <a:lnTo>
                    <a:pt x="24" y="254"/>
                  </a:lnTo>
                  <a:lnTo>
                    <a:pt x="22" y="254"/>
                  </a:lnTo>
                  <a:lnTo>
                    <a:pt x="22" y="254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60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28" y="258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42" y="256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0" y="252"/>
                  </a:lnTo>
                  <a:lnTo>
                    <a:pt x="50" y="252"/>
                  </a:lnTo>
                  <a:lnTo>
                    <a:pt x="52" y="250"/>
                  </a:lnTo>
                  <a:lnTo>
                    <a:pt x="52" y="250"/>
                  </a:lnTo>
                  <a:lnTo>
                    <a:pt x="52" y="248"/>
                  </a:lnTo>
                  <a:lnTo>
                    <a:pt x="52" y="248"/>
                  </a:lnTo>
                  <a:lnTo>
                    <a:pt x="52" y="246"/>
                  </a:lnTo>
                  <a:lnTo>
                    <a:pt x="52" y="246"/>
                  </a:lnTo>
                  <a:lnTo>
                    <a:pt x="48" y="246"/>
                  </a:lnTo>
                  <a:lnTo>
                    <a:pt x="48" y="246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6" y="248"/>
                  </a:lnTo>
                  <a:lnTo>
                    <a:pt x="46" y="248"/>
                  </a:lnTo>
                  <a:lnTo>
                    <a:pt x="44" y="246"/>
                  </a:lnTo>
                  <a:lnTo>
                    <a:pt x="44" y="244"/>
                  </a:lnTo>
                  <a:lnTo>
                    <a:pt x="44" y="244"/>
                  </a:lnTo>
                  <a:lnTo>
                    <a:pt x="50" y="240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8" y="236"/>
                  </a:lnTo>
                  <a:lnTo>
                    <a:pt x="58" y="236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4" y="234"/>
                  </a:lnTo>
                  <a:lnTo>
                    <a:pt x="64" y="234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30"/>
                  </a:lnTo>
                  <a:lnTo>
                    <a:pt x="64" y="226"/>
                  </a:lnTo>
                  <a:lnTo>
                    <a:pt x="64" y="226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70" y="230"/>
                  </a:lnTo>
                  <a:lnTo>
                    <a:pt x="72" y="230"/>
                  </a:lnTo>
                  <a:lnTo>
                    <a:pt x="72" y="230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6" y="224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2" y="220"/>
                  </a:lnTo>
                  <a:lnTo>
                    <a:pt x="82" y="220"/>
                  </a:lnTo>
                  <a:lnTo>
                    <a:pt x="82" y="218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76" y="212"/>
                  </a:lnTo>
                  <a:lnTo>
                    <a:pt x="76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0" y="202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88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92" y="198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98" y="194"/>
                  </a:lnTo>
                  <a:lnTo>
                    <a:pt x="98" y="194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100" y="190"/>
                  </a:lnTo>
                  <a:lnTo>
                    <a:pt x="100" y="190"/>
                  </a:lnTo>
                  <a:lnTo>
                    <a:pt x="104" y="188"/>
                  </a:lnTo>
                  <a:lnTo>
                    <a:pt x="104" y="184"/>
                  </a:lnTo>
                  <a:lnTo>
                    <a:pt x="104" y="184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8" y="182"/>
                  </a:lnTo>
                  <a:lnTo>
                    <a:pt x="108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12" y="176"/>
                  </a:lnTo>
                  <a:lnTo>
                    <a:pt x="112" y="176"/>
                  </a:lnTo>
                  <a:lnTo>
                    <a:pt x="114" y="174"/>
                  </a:lnTo>
                  <a:lnTo>
                    <a:pt x="114" y="174"/>
                  </a:lnTo>
                  <a:lnTo>
                    <a:pt x="114" y="172"/>
                  </a:lnTo>
                  <a:lnTo>
                    <a:pt x="114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20" y="168"/>
                  </a:lnTo>
                  <a:lnTo>
                    <a:pt x="120" y="168"/>
                  </a:lnTo>
                  <a:lnTo>
                    <a:pt x="120" y="166"/>
                  </a:lnTo>
                  <a:lnTo>
                    <a:pt x="120" y="166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4" y="162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4" y="158"/>
                  </a:lnTo>
                  <a:lnTo>
                    <a:pt x="124" y="158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6" y="144"/>
                  </a:lnTo>
                  <a:lnTo>
                    <a:pt x="136" y="144"/>
                  </a:lnTo>
                  <a:lnTo>
                    <a:pt x="136" y="142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38" y="140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2" y="136"/>
                  </a:lnTo>
                  <a:lnTo>
                    <a:pt x="142" y="136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8" y="128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56" y="112"/>
                  </a:lnTo>
                  <a:lnTo>
                    <a:pt x="156" y="112"/>
                  </a:lnTo>
                  <a:lnTo>
                    <a:pt x="160" y="110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58" y="106"/>
                  </a:lnTo>
                  <a:lnTo>
                    <a:pt x="158" y="106"/>
                  </a:lnTo>
                  <a:lnTo>
                    <a:pt x="158" y="104"/>
                  </a:lnTo>
                  <a:lnTo>
                    <a:pt x="158" y="104"/>
                  </a:lnTo>
                  <a:lnTo>
                    <a:pt x="160" y="102"/>
                  </a:lnTo>
                  <a:lnTo>
                    <a:pt x="160" y="102"/>
                  </a:lnTo>
                  <a:lnTo>
                    <a:pt x="162" y="100"/>
                  </a:lnTo>
                  <a:lnTo>
                    <a:pt x="162" y="100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62" y="96"/>
                  </a:lnTo>
                  <a:lnTo>
                    <a:pt x="162" y="96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8" y="82"/>
                  </a:lnTo>
                  <a:lnTo>
                    <a:pt x="168" y="82"/>
                  </a:lnTo>
                  <a:lnTo>
                    <a:pt x="172" y="82"/>
                  </a:lnTo>
                  <a:lnTo>
                    <a:pt x="172" y="82"/>
                  </a:lnTo>
                  <a:lnTo>
                    <a:pt x="172" y="80"/>
                  </a:lnTo>
                  <a:lnTo>
                    <a:pt x="172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6" y="78"/>
                  </a:lnTo>
                  <a:lnTo>
                    <a:pt x="176" y="78"/>
                  </a:lnTo>
                  <a:lnTo>
                    <a:pt x="176" y="76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0" y="74"/>
                  </a:lnTo>
                  <a:lnTo>
                    <a:pt x="170" y="72"/>
                  </a:lnTo>
                  <a:lnTo>
                    <a:pt x="170" y="72"/>
                  </a:lnTo>
                  <a:lnTo>
                    <a:pt x="174" y="66"/>
                  </a:lnTo>
                  <a:lnTo>
                    <a:pt x="174" y="66"/>
                  </a:lnTo>
                  <a:lnTo>
                    <a:pt x="174" y="64"/>
                  </a:lnTo>
                  <a:lnTo>
                    <a:pt x="174" y="64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56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4" y="56"/>
                  </a:lnTo>
                  <a:lnTo>
                    <a:pt x="184" y="56"/>
                  </a:lnTo>
                  <a:lnTo>
                    <a:pt x="186" y="54"/>
                  </a:lnTo>
                  <a:lnTo>
                    <a:pt x="186" y="54"/>
                  </a:lnTo>
                  <a:lnTo>
                    <a:pt x="186" y="52"/>
                  </a:lnTo>
                  <a:lnTo>
                    <a:pt x="186" y="52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82" y="42"/>
                  </a:lnTo>
                  <a:lnTo>
                    <a:pt x="182" y="42"/>
                  </a:lnTo>
                  <a:lnTo>
                    <a:pt x="182" y="40"/>
                  </a:lnTo>
                  <a:lnTo>
                    <a:pt x="182" y="40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6" y="32"/>
                  </a:lnTo>
                  <a:lnTo>
                    <a:pt x="186" y="32"/>
                  </a:lnTo>
                  <a:lnTo>
                    <a:pt x="188" y="32"/>
                  </a:lnTo>
                  <a:lnTo>
                    <a:pt x="188" y="32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90" y="28"/>
                  </a:lnTo>
                  <a:lnTo>
                    <a:pt x="190" y="28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190" y="24"/>
                  </a:lnTo>
                  <a:lnTo>
                    <a:pt x="190" y="24"/>
                  </a:lnTo>
                  <a:lnTo>
                    <a:pt x="192" y="22"/>
                  </a:lnTo>
                  <a:lnTo>
                    <a:pt x="192" y="22"/>
                  </a:lnTo>
                  <a:lnTo>
                    <a:pt x="192" y="20"/>
                  </a:lnTo>
                  <a:lnTo>
                    <a:pt x="192" y="20"/>
                  </a:lnTo>
                  <a:lnTo>
                    <a:pt x="192" y="18"/>
                  </a:lnTo>
                  <a:lnTo>
                    <a:pt x="192" y="18"/>
                  </a:lnTo>
                  <a:lnTo>
                    <a:pt x="192" y="16"/>
                  </a:lnTo>
                  <a:lnTo>
                    <a:pt x="192" y="16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4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2" y="6"/>
                  </a:lnTo>
                  <a:lnTo>
                    <a:pt x="192" y="6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78" y="4"/>
                  </a:lnTo>
                  <a:lnTo>
                    <a:pt x="178" y="4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6674843" y="2894387"/>
              <a:ext cx="766097" cy="1121389"/>
            </a:xfrm>
            <a:custGeom>
              <a:avLst/>
              <a:gdLst>
                <a:gd name="T0" fmla="*/ 74 w 414"/>
                <a:gd name="T1" fmla="*/ 80 h 606"/>
                <a:gd name="T2" fmla="*/ 26 w 414"/>
                <a:gd name="T3" fmla="*/ 20 h 606"/>
                <a:gd name="T4" fmla="*/ 14 w 414"/>
                <a:gd name="T5" fmla="*/ 14 h 606"/>
                <a:gd name="T6" fmla="*/ 4 w 414"/>
                <a:gd name="T7" fmla="*/ 10 h 606"/>
                <a:gd name="T8" fmla="*/ 14 w 414"/>
                <a:gd name="T9" fmla="*/ 36 h 606"/>
                <a:gd name="T10" fmla="*/ 20 w 414"/>
                <a:gd name="T11" fmla="*/ 52 h 606"/>
                <a:gd name="T12" fmla="*/ 22 w 414"/>
                <a:gd name="T13" fmla="*/ 74 h 606"/>
                <a:gd name="T14" fmla="*/ 24 w 414"/>
                <a:gd name="T15" fmla="*/ 94 h 606"/>
                <a:gd name="T16" fmla="*/ 28 w 414"/>
                <a:gd name="T17" fmla="*/ 114 h 606"/>
                <a:gd name="T18" fmla="*/ 30 w 414"/>
                <a:gd name="T19" fmla="*/ 130 h 606"/>
                <a:gd name="T20" fmla="*/ 32 w 414"/>
                <a:gd name="T21" fmla="*/ 156 h 606"/>
                <a:gd name="T22" fmla="*/ 38 w 414"/>
                <a:gd name="T23" fmla="*/ 178 h 606"/>
                <a:gd name="T24" fmla="*/ 40 w 414"/>
                <a:gd name="T25" fmla="*/ 198 h 606"/>
                <a:gd name="T26" fmla="*/ 40 w 414"/>
                <a:gd name="T27" fmla="*/ 218 h 606"/>
                <a:gd name="T28" fmla="*/ 44 w 414"/>
                <a:gd name="T29" fmla="*/ 238 h 606"/>
                <a:gd name="T30" fmla="*/ 52 w 414"/>
                <a:gd name="T31" fmla="*/ 270 h 606"/>
                <a:gd name="T32" fmla="*/ 54 w 414"/>
                <a:gd name="T33" fmla="*/ 288 h 606"/>
                <a:gd name="T34" fmla="*/ 58 w 414"/>
                <a:gd name="T35" fmla="*/ 310 h 606"/>
                <a:gd name="T36" fmla="*/ 64 w 414"/>
                <a:gd name="T37" fmla="*/ 326 h 606"/>
                <a:gd name="T38" fmla="*/ 68 w 414"/>
                <a:gd name="T39" fmla="*/ 348 h 606"/>
                <a:gd name="T40" fmla="*/ 74 w 414"/>
                <a:gd name="T41" fmla="*/ 372 h 606"/>
                <a:gd name="T42" fmla="*/ 88 w 414"/>
                <a:gd name="T43" fmla="*/ 398 h 606"/>
                <a:gd name="T44" fmla="*/ 96 w 414"/>
                <a:gd name="T45" fmla="*/ 420 h 606"/>
                <a:gd name="T46" fmla="*/ 102 w 414"/>
                <a:gd name="T47" fmla="*/ 436 h 606"/>
                <a:gd name="T48" fmla="*/ 118 w 414"/>
                <a:gd name="T49" fmla="*/ 460 h 606"/>
                <a:gd name="T50" fmla="*/ 136 w 414"/>
                <a:gd name="T51" fmla="*/ 488 h 606"/>
                <a:gd name="T52" fmla="*/ 146 w 414"/>
                <a:gd name="T53" fmla="*/ 506 h 606"/>
                <a:gd name="T54" fmla="*/ 156 w 414"/>
                <a:gd name="T55" fmla="*/ 522 h 606"/>
                <a:gd name="T56" fmla="*/ 176 w 414"/>
                <a:gd name="T57" fmla="*/ 544 h 606"/>
                <a:gd name="T58" fmla="*/ 190 w 414"/>
                <a:gd name="T59" fmla="*/ 558 h 606"/>
                <a:gd name="T60" fmla="*/ 216 w 414"/>
                <a:gd name="T61" fmla="*/ 580 h 606"/>
                <a:gd name="T62" fmla="*/ 234 w 414"/>
                <a:gd name="T63" fmla="*/ 592 h 606"/>
                <a:gd name="T64" fmla="*/ 256 w 414"/>
                <a:gd name="T65" fmla="*/ 600 h 606"/>
                <a:gd name="T66" fmla="*/ 270 w 414"/>
                <a:gd name="T67" fmla="*/ 606 h 606"/>
                <a:gd name="T68" fmla="*/ 296 w 414"/>
                <a:gd name="T69" fmla="*/ 604 h 606"/>
                <a:gd name="T70" fmla="*/ 316 w 414"/>
                <a:gd name="T71" fmla="*/ 600 h 606"/>
                <a:gd name="T72" fmla="*/ 342 w 414"/>
                <a:gd name="T73" fmla="*/ 592 h 606"/>
                <a:gd name="T74" fmla="*/ 364 w 414"/>
                <a:gd name="T75" fmla="*/ 586 h 606"/>
                <a:gd name="T76" fmla="*/ 382 w 414"/>
                <a:gd name="T77" fmla="*/ 578 h 606"/>
                <a:gd name="T78" fmla="*/ 390 w 414"/>
                <a:gd name="T79" fmla="*/ 572 h 606"/>
                <a:gd name="T80" fmla="*/ 398 w 414"/>
                <a:gd name="T81" fmla="*/ 564 h 606"/>
                <a:gd name="T82" fmla="*/ 412 w 414"/>
                <a:gd name="T83" fmla="*/ 560 h 606"/>
                <a:gd name="T84" fmla="*/ 384 w 414"/>
                <a:gd name="T85" fmla="*/ 552 h 606"/>
                <a:gd name="T86" fmla="*/ 360 w 414"/>
                <a:gd name="T87" fmla="*/ 546 h 606"/>
                <a:gd name="T88" fmla="*/ 344 w 414"/>
                <a:gd name="T89" fmla="*/ 540 h 606"/>
                <a:gd name="T90" fmla="*/ 330 w 414"/>
                <a:gd name="T91" fmla="*/ 528 h 606"/>
                <a:gd name="T92" fmla="*/ 298 w 414"/>
                <a:gd name="T93" fmla="*/ 506 h 606"/>
                <a:gd name="T94" fmla="*/ 274 w 414"/>
                <a:gd name="T95" fmla="*/ 478 h 606"/>
                <a:gd name="T96" fmla="*/ 264 w 414"/>
                <a:gd name="T97" fmla="*/ 464 h 606"/>
                <a:gd name="T98" fmla="*/ 246 w 414"/>
                <a:gd name="T99" fmla="*/ 436 h 606"/>
                <a:gd name="T100" fmla="*/ 228 w 414"/>
                <a:gd name="T101" fmla="*/ 410 h 606"/>
                <a:gd name="T102" fmla="*/ 190 w 414"/>
                <a:gd name="T103" fmla="*/ 346 h 606"/>
                <a:gd name="T104" fmla="*/ 180 w 414"/>
                <a:gd name="T105" fmla="*/ 322 h 606"/>
                <a:gd name="T106" fmla="*/ 166 w 414"/>
                <a:gd name="T107" fmla="*/ 294 h 606"/>
                <a:gd name="T108" fmla="*/ 152 w 414"/>
                <a:gd name="T109" fmla="*/ 264 h 606"/>
                <a:gd name="T110" fmla="*/ 136 w 414"/>
                <a:gd name="T111" fmla="*/ 230 h 606"/>
                <a:gd name="T112" fmla="*/ 120 w 414"/>
                <a:gd name="T113" fmla="*/ 190 h 606"/>
                <a:gd name="T114" fmla="*/ 116 w 414"/>
                <a:gd name="T115" fmla="*/ 172 h 606"/>
                <a:gd name="T116" fmla="*/ 112 w 414"/>
                <a:gd name="T117" fmla="*/ 162 h 606"/>
                <a:gd name="T118" fmla="*/ 100 w 414"/>
                <a:gd name="T119" fmla="*/ 134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4" h="606">
                  <a:moveTo>
                    <a:pt x="90" y="116"/>
                  </a:moveTo>
                  <a:lnTo>
                    <a:pt x="90" y="116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88" y="110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90" y="106"/>
                  </a:lnTo>
                  <a:lnTo>
                    <a:pt x="90" y="106"/>
                  </a:lnTo>
                  <a:lnTo>
                    <a:pt x="90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2" y="9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0" y="62"/>
                  </a:lnTo>
                  <a:lnTo>
                    <a:pt x="52" y="46"/>
                  </a:lnTo>
                  <a:lnTo>
                    <a:pt x="42" y="32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6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8" y="80"/>
                  </a:lnTo>
                  <a:lnTo>
                    <a:pt x="26" y="84"/>
                  </a:lnTo>
                  <a:lnTo>
                    <a:pt x="26" y="86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6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4" y="106"/>
                  </a:lnTo>
                  <a:lnTo>
                    <a:pt x="26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6" y="120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6" y="124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32" y="156"/>
                  </a:lnTo>
                  <a:lnTo>
                    <a:pt x="32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8" y="164"/>
                  </a:lnTo>
                  <a:lnTo>
                    <a:pt x="36" y="168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4" y="172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8" y="176"/>
                  </a:lnTo>
                  <a:lnTo>
                    <a:pt x="38" y="176"/>
                  </a:lnTo>
                  <a:lnTo>
                    <a:pt x="38" y="178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2"/>
                  </a:lnTo>
                  <a:lnTo>
                    <a:pt x="38" y="182"/>
                  </a:lnTo>
                  <a:lnTo>
                    <a:pt x="38" y="184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38" y="188"/>
                  </a:lnTo>
                  <a:lnTo>
                    <a:pt x="38" y="188"/>
                  </a:lnTo>
                  <a:lnTo>
                    <a:pt x="38" y="194"/>
                  </a:lnTo>
                  <a:lnTo>
                    <a:pt x="38" y="194"/>
                  </a:lnTo>
                  <a:lnTo>
                    <a:pt x="40" y="196"/>
                  </a:lnTo>
                  <a:lnTo>
                    <a:pt x="40" y="196"/>
                  </a:lnTo>
                  <a:lnTo>
                    <a:pt x="40" y="198"/>
                  </a:lnTo>
                  <a:lnTo>
                    <a:pt x="40" y="198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2"/>
                  </a:lnTo>
                  <a:lnTo>
                    <a:pt x="44" y="212"/>
                  </a:lnTo>
                  <a:lnTo>
                    <a:pt x="42" y="216"/>
                  </a:lnTo>
                  <a:lnTo>
                    <a:pt x="40" y="216"/>
                  </a:lnTo>
                  <a:lnTo>
                    <a:pt x="40" y="216"/>
                  </a:lnTo>
                  <a:lnTo>
                    <a:pt x="40" y="218"/>
                  </a:lnTo>
                  <a:lnTo>
                    <a:pt x="40" y="218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4" y="224"/>
                  </a:lnTo>
                  <a:lnTo>
                    <a:pt x="44" y="224"/>
                  </a:lnTo>
                  <a:lnTo>
                    <a:pt x="44" y="226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32"/>
                  </a:lnTo>
                  <a:lnTo>
                    <a:pt x="42" y="234"/>
                  </a:lnTo>
                  <a:lnTo>
                    <a:pt x="42" y="234"/>
                  </a:lnTo>
                  <a:lnTo>
                    <a:pt x="42" y="236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6" y="240"/>
                  </a:lnTo>
                  <a:lnTo>
                    <a:pt x="46" y="240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0" y="250"/>
                  </a:lnTo>
                  <a:lnTo>
                    <a:pt x="48" y="256"/>
                  </a:lnTo>
                  <a:lnTo>
                    <a:pt x="48" y="256"/>
                  </a:lnTo>
                  <a:lnTo>
                    <a:pt x="48" y="258"/>
                  </a:lnTo>
                  <a:lnTo>
                    <a:pt x="48" y="258"/>
                  </a:lnTo>
                  <a:lnTo>
                    <a:pt x="50" y="264"/>
                  </a:lnTo>
                  <a:lnTo>
                    <a:pt x="50" y="264"/>
                  </a:lnTo>
                  <a:lnTo>
                    <a:pt x="50" y="266"/>
                  </a:lnTo>
                  <a:lnTo>
                    <a:pt x="50" y="266"/>
                  </a:lnTo>
                  <a:lnTo>
                    <a:pt x="50" y="270"/>
                  </a:lnTo>
                  <a:lnTo>
                    <a:pt x="50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2" y="274"/>
                  </a:lnTo>
                  <a:lnTo>
                    <a:pt x="52" y="274"/>
                  </a:lnTo>
                  <a:lnTo>
                    <a:pt x="52" y="276"/>
                  </a:lnTo>
                  <a:lnTo>
                    <a:pt x="52" y="276"/>
                  </a:lnTo>
                  <a:lnTo>
                    <a:pt x="52" y="280"/>
                  </a:lnTo>
                  <a:lnTo>
                    <a:pt x="54" y="282"/>
                  </a:lnTo>
                  <a:lnTo>
                    <a:pt x="54" y="282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8"/>
                  </a:lnTo>
                  <a:lnTo>
                    <a:pt x="54" y="288"/>
                  </a:lnTo>
                  <a:lnTo>
                    <a:pt x="56" y="288"/>
                  </a:lnTo>
                  <a:lnTo>
                    <a:pt x="56" y="290"/>
                  </a:lnTo>
                  <a:lnTo>
                    <a:pt x="56" y="294"/>
                  </a:lnTo>
                  <a:lnTo>
                    <a:pt x="56" y="294"/>
                  </a:lnTo>
                  <a:lnTo>
                    <a:pt x="56" y="298"/>
                  </a:lnTo>
                  <a:lnTo>
                    <a:pt x="56" y="298"/>
                  </a:lnTo>
                  <a:lnTo>
                    <a:pt x="56" y="300"/>
                  </a:lnTo>
                  <a:lnTo>
                    <a:pt x="56" y="300"/>
                  </a:lnTo>
                  <a:lnTo>
                    <a:pt x="56" y="302"/>
                  </a:lnTo>
                  <a:lnTo>
                    <a:pt x="56" y="304"/>
                  </a:lnTo>
                  <a:lnTo>
                    <a:pt x="56" y="304"/>
                  </a:lnTo>
                  <a:lnTo>
                    <a:pt x="56" y="306"/>
                  </a:lnTo>
                  <a:lnTo>
                    <a:pt x="56" y="306"/>
                  </a:lnTo>
                  <a:lnTo>
                    <a:pt x="56" y="310"/>
                  </a:lnTo>
                  <a:lnTo>
                    <a:pt x="56" y="310"/>
                  </a:lnTo>
                  <a:lnTo>
                    <a:pt x="58" y="310"/>
                  </a:lnTo>
                  <a:lnTo>
                    <a:pt x="58" y="310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4"/>
                  </a:lnTo>
                  <a:lnTo>
                    <a:pt x="60" y="314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4" y="318"/>
                  </a:lnTo>
                  <a:lnTo>
                    <a:pt x="64" y="320"/>
                  </a:lnTo>
                  <a:lnTo>
                    <a:pt x="64" y="320"/>
                  </a:lnTo>
                  <a:lnTo>
                    <a:pt x="64" y="322"/>
                  </a:lnTo>
                  <a:lnTo>
                    <a:pt x="64" y="322"/>
                  </a:lnTo>
                  <a:lnTo>
                    <a:pt x="64" y="324"/>
                  </a:lnTo>
                  <a:lnTo>
                    <a:pt x="62" y="326"/>
                  </a:lnTo>
                  <a:lnTo>
                    <a:pt x="62" y="326"/>
                  </a:lnTo>
                  <a:lnTo>
                    <a:pt x="64" y="326"/>
                  </a:lnTo>
                  <a:lnTo>
                    <a:pt x="64" y="326"/>
                  </a:lnTo>
                  <a:lnTo>
                    <a:pt x="64" y="328"/>
                  </a:lnTo>
                  <a:lnTo>
                    <a:pt x="64" y="328"/>
                  </a:lnTo>
                  <a:lnTo>
                    <a:pt x="66" y="332"/>
                  </a:lnTo>
                  <a:lnTo>
                    <a:pt x="62" y="336"/>
                  </a:lnTo>
                  <a:lnTo>
                    <a:pt x="62" y="336"/>
                  </a:lnTo>
                  <a:lnTo>
                    <a:pt x="60" y="338"/>
                  </a:lnTo>
                  <a:lnTo>
                    <a:pt x="60" y="338"/>
                  </a:lnTo>
                  <a:lnTo>
                    <a:pt x="60" y="342"/>
                  </a:lnTo>
                  <a:lnTo>
                    <a:pt x="60" y="342"/>
                  </a:lnTo>
                  <a:lnTo>
                    <a:pt x="62" y="344"/>
                  </a:lnTo>
                  <a:lnTo>
                    <a:pt x="62" y="344"/>
                  </a:lnTo>
                  <a:lnTo>
                    <a:pt x="62" y="346"/>
                  </a:lnTo>
                  <a:lnTo>
                    <a:pt x="62" y="346"/>
                  </a:lnTo>
                  <a:lnTo>
                    <a:pt x="64" y="346"/>
                  </a:lnTo>
                  <a:lnTo>
                    <a:pt x="64" y="346"/>
                  </a:lnTo>
                  <a:lnTo>
                    <a:pt x="64" y="348"/>
                  </a:lnTo>
                  <a:lnTo>
                    <a:pt x="68" y="348"/>
                  </a:lnTo>
                  <a:lnTo>
                    <a:pt x="68" y="348"/>
                  </a:lnTo>
                  <a:lnTo>
                    <a:pt x="70" y="348"/>
                  </a:lnTo>
                  <a:lnTo>
                    <a:pt x="70" y="348"/>
                  </a:lnTo>
                  <a:lnTo>
                    <a:pt x="72" y="350"/>
                  </a:lnTo>
                  <a:lnTo>
                    <a:pt x="72" y="352"/>
                  </a:lnTo>
                  <a:lnTo>
                    <a:pt x="70" y="356"/>
                  </a:lnTo>
                  <a:lnTo>
                    <a:pt x="70" y="356"/>
                  </a:lnTo>
                  <a:lnTo>
                    <a:pt x="70" y="358"/>
                  </a:lnTo>
                  <a:lnTo>
                    <a:pt x="70" y="358"/>
                  </a:lnTo>
                  <a:lnTo>
                    <a:pt x="70" y="362"/>
                  </a:lnTo>
                  <a:lnTo>
                    <a:pt x="70" y="362"/>
                  </a:lnTo>
                  <a:lnTo>
                    <a:pt x="72" y="366"/>
                  </a:lnTo>
                  <a:lnTo>
                    <a:pt x="72" y="366"/>
                  </a:lnTo>
                  <a:lnTo>
                    <a:pt x="76" y="370"/>
                  </a:lnTo>
                  <a:lnTo>
                    <a:pt x="76" y="370"/>
                  </a:lnTo>
                  <a:lnTo>
                    <a:pt x="76" y="372"/>
                  </a:lnTo>
                  <a:lnTo>
                    <a:pt x="74" y="372"/>
                  </a:lnTo>
                  <a:lnTo>
                    <a:pt x="74" y="372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8"/>
                  </a:lnTo>
                  <a:lnTo>
                    <a:pt x="76" y="378"/>
                  </a:lnTo>
                  <a:lnTo>
                    <a:pt x="76" y="380"/>
                  </a:lnTo>
                  <a:lnTo>
                    <a:pt x="76" y="380"/>
                  </a:lnTo>
                  <a:lnTo>
                    <a:pt x="78" y="382"/>
                  </a:lnTo>
                  <a:lnTo>
                    <a:pt x="78" y="382"/>
                  </a:lnTo>
                  <a:lnTo>
                    <a:pt x="78" y="384"/>
                  </a:lnTo>
                  <a:lnTo>
                    <a:pt x="78" y="384"/>
                  </a:lnTo>
                  <a:lnTo>
                    <a:pt x="82" y="384"/>
                  </a:lnTo>
                  <a:lnTo>
                    <a:pt x="84" y="388"/>
                  </a:lnTo>
                  <a:lnTo>
                    <a:pt x="88" y="396"/>
                  </a:lnTo>
                  <a:lnTo>
                    <a:pt x="88" y="396"/>
                  </a:lnTo>
                  <a:lnTo>
                    <a:pt x="88" y="398"/>
                  </a:lnTo>
                  <a:lnTo>
                    <a:pt x="86" y="398"/>
                  </a:lnTo>
                  <a:lnTo>
                    <a:pt x="86" y="398"/>
                  </a:lnTo>
                  <a:lnTo>
                    <a:pt x="86" y="400"/>
                  </a:lnTo>
                  <a:lnTo>
                    <a:pt x="86" y="402"/>
                  </a:lnTo>
                  <a:lnTo>
                    <a:pt x="86" y="402"/>
                  </a:lnTo>
                  <a:lnTo>
                    <a:pt x="88" y="402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2" y="406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92" y="410"/>
                  </a:lnTo>
                  <a:lnTo>
                    <a:pt x="92" y="410"/>
                  </a:lnTo>
                  <a:lnTo>
                    <a:pt x="92" y="412"/>
                  </a:lnTo>
                  <a:lnTo>
                    <a:pt x="92" y="412"/>
                  </a:lnTo>
                  <a:lnTo>
                    <a:pt x="94" y="416"/>
                  </a:lnTo>
                  <a:lnTo>
                    <a:pt x="94" y="416"/>
                  </a:lnTo>
                  <a:lnTo>
                    <a:pt x="96" y="420"/>
                  </a:lnTo>
                  <a:lnTo>
                    <a:pt x="96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30"/>
                  </a:lnTo>
                  <a:lnTo>
                    <a:pt x="98" y="430"/>
                  </a:lnTo>
                  <a:lnTo>
                    <a:pt x="100" y="430"/>
                  </a:lnTo>
                  <a:lnTo>
                    <a:pt x="100" y="430"/>
                  </a:lnTo>
                  <a:lnTo>
                    <a:pt x="100" y="432"/>
                  </a:lnTo>
                  <a:lnTo>
                    <a:pt x="100" y="432"/>
                  </a:lnTo>
                  <a:lnTo>
                    <a:pt x="100" y="436"/>
                  </a:lnTo>
                  <a:lnTo>
                    <a:pt x="100" y="436"/>
                  </a:lnTo>
                  <a:lnTo>
                    <a:pt x="102" y="436"/>
                  </a:lnTo>
                  <a:lnTo>
                    <a:pt x="102" y="436"/>
                  </a:lnTo>
                  <a:lnTo>
                    <a:pt x="102" y="438"/>
                  </a:lnTo>
                  <a:lnTo>
                    <a:pt x="104" y="438"/>
                  </a:lnTo>
                  <a:lnTo>
                    <a:pt x="104" y="442"/>
                  </a:lnTo>
                  <a:lnTo>
                    <a:pt x="104" y="442"/>
                  </a:lnTo>
                  <a:lnTo>
                    <a:pt x="106" y="442"/>
                  </a:lnTo>
                  <a:lnTo>
                    <a:pt x="106" y="442"/>
                  </a:lnTo>
                  <a:lnTo>
                    <a:pt x="108" y="444"/>
                  </a:lnTo>
                  <a:lnTo>
                    <a:pt x="108" y="444"/>
                  </a:lnTo>
                  <a:lnTo>
                    <a:pt x="110" y="444"/>
                  </a:lnTo>
                  <a:lnTo>
                    <a:pt x="110" y="444"/>
                  </a:lnTo>
                  <a:lnTo>
                    <a:pt x="110" y="448"/>
                  </a:lnTo>
                  <a:lnTo>
                    <a:pt x="110" y="448"/>
                  </a:lnTo>
                  <a:lnTo>
                    <a:pt x="112" y="452"/>
                  </a:lnTo>
                  <a:lnTo>
                    <a:pt x="116" y="458"/>
                  </a:lnTo>
                  <a:lnTo>
                    <a:pt x="116" y="458"/>
                  </a:lnTo>
                  <a:lnTo>
                    <a:pt x="118" y="460"/>
                  </a:lnTo>
                  <a:lnTo>
                    <a:pt x="118" y="460"/>
                  </a:lnTo>
                  <a:lnTo>
                    <a:pt x="118" y="464"/>
                  </a:lnTo>
                  <a:lnTo>
                    <a:pt x="118" y="464"/>
                  </a:lnTo>
                  <a:lnTo>
                    <a:pt x="120" y="464"/>
                  </a:lnTo>
                  <a:lnTo>
                    <a:pt x="120" y="464"/>
                  </a:lnTo>
                  <a:lnTo>
                    <a:pt x="122" y="464"/>
                  </a:lnTo>
                  <a:lnTo>
                    <a:pt x="124" y="466"/>
                  </a:lnTo>
                  <a:lnTo>
                    <a:pt x="128" y="472"/>
                  </a:lnTo>
                  <a:lnTo>
                    <a:pt x="128" y="472"/>
                  </a:lnTo>
                  <a:lnTo>
                    <a:pt x="130" y="474"/>
                  </a:lnTo>
                  <a:lnTo>
                    <a:pt x="130" y="474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4" y="480"/>
                  </a:lnTo>
                  <a:lnTo>
                    <a:pt x="134" y="484"/>
                  </a:lnTo>
                  <a:lnTo>
                    <a:pt x="134" y="484"/>
                  </a:lnTo>
                  <a:lnTo>
                    <a:pt x="136" y="488"/>
                  </a:lnTo>
                  <a:lnTo>
                    <a:pt x="136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90"/>
                  </a:lnTo>
                  <a:lnTo>
                    <a:pt x="138" y="490"/>
                  </a:lnTo>
                  <a:lnTo>
                    <a:pt x="138" y="492"/>
                  </a:lnTo>
                  <a:lnTo>
                    <a:pt x="138" y="492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40" y="498"/>
                  </a:lnTo>
                  <a:lnTo>
                    <a:pt x="140" y="498"/>
                  </a:lnTo>
                  <a:lnTo>
                    <a:pt x="142" y="500"/>
                  </a:lnTo>
                  <a:lnTo>
                    <a:pt x="142" y="500"/>
                  </a:lnTo>
                  <a:lnTo>
                    <a:pt x="144" y="500"/>
                  </a:lnTo>
                  <a:lnTo>
                    <a:pt x="144" y="502"/>
                  </a:lnTo>
                  <a:lnTo>
                    <a:pt x="144" y="502"/>
                  </a:lnTo>
                  <a:lnTo>
                    <a:pt x="146" y="506"/>
                  </a:lnTo>
                  <a:lnTo>
                    <a:pt x="146" y="506"/>
                  </a:lnTo>
                  <a:lnTo>
                    <a:pt x="148" y="506"/>
                  </a:lnTo>
                  <a:lnTo>
                    <a:pt x="148" y="506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50" y="510"/>
                  </a:lnTo>
                  <a:lnTo>
                    <a:pt x="15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48" y="514"/>
                  </a:lnTo>
                  <a:lnTo>
                    <a:pt x="148" y="514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4" y="518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8" y="524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64" y="528"/>
                  </a:lnTo>
                  <a:lnTo>
                    <a:pt x="166" y="532"/>
                  </a:lnTo>
                  <a:lnTo>
                    <a:pt x="168" y="536"/>
                  </a:lnTo>
                  <a:lnTo>
                    <a:pt x="168" y="538"/>
                  </a:lnTo>
                  <a:lnTo>
                    <a:pt x="168" y="538"/>
                  </a:lnTo>
                  <a:lnTo>
                    <a:pt x="172" y="542"/>
                  </a:lnTo>
                  <a:lnTo>
                    <a:pt x="172" y="542"/>
                  </a:lnTo>
                  <a:lnTo>
                    <a:pt x="174" y="542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82" y="546"/>
                  </a:lnTo>
                  <a:lnTo>
                    <a:pt x="182" y="546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50"/>
                  </a:lnTo>
                  <a:lnTo>
                    <a:pt x="184" y="550"/>
                  </a:lnTo>
                  <a:lnTo>
                    <a:pt x="186" y="550"/>
                  </a:lnTo>
                  <a:lnTo>
                    <a:pt x="184" y="552"/>
                  </a:lnTo>
                  <a:lnTo>
                    <a:pt x="184" y="552"/>
                  </a:lnTo>
                  <a:lnTo>
                    <a:pt x="186" y="554"/>
                  </a:lnTo>
                  <a:lnTo>
                    <a:pt x="186" y="554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90" y="558"/>
                  </a:lnTo>
                  <a:lnTo>
                    <a:pt x="190" y="558"/>
                  </a:lnTo>
                  <a:lnTo>
                    <a:pt x="192" y="558"/>
                  </a:lnTo>
                  <a:lnTo>
                    <a:pt x="192" y="558"/>
                  </a:lnTo>
                  <a:lnTo>
                    <a:pt x="194" y="560"/>
                  </a:lnTo>
                  <a:lnTo>
                    <a:pt x="194" y="560"/>
                  </a:lnTo>
                  <a:lnTo>
                    <a:pt x="196" y="562"/>
                  </a:lnTo>
                  <a:lnTo>
                    <a:pt x="196" y="562"/>
                  </a:lnTo>
                  <a:lnTo>
                    <a:pt x="198" y="562"/>
                  </a:lnTo>
                  <a:lnTo>
                    <a:pt x="200" y="564"/>
                  </a:lnTo>
                  <a:lnTo>
                    <a:pt x="202" y="566"/>
                  </a:lnTo>
                  <a:lnTo>
                    <a:pt x="200" y="566"/>
                  </a:lnTo>
                  <a:lnTo>
                    <a:pt x="200" y="566"/>
                  </a:lnTo>
                  <a:lnTo>
                    <a:pt x="206" y="570"/>
                  </a:lnTo>
                  <a:lnTo>
                    <a:pt x="206" y="570"/>
                  </a:lnTo>
                  <a:lnTo>
                    <a:pt x="208" y="570"/>
                  </a:lnTo>
                  <a:lnTo>
                    <a:pt x="208" y="570"/>
                  </a:lnTo>
                  <a:lnTo>
                    <a:pt x="212" y="572"/>
                  </a:lnTo>
                  <a:lnTo>
                    <a:pt x="214" y="576"/>
                  </a:lnTo>
                  <a:lnTo>
                    <a:pt x="216" y="580"/>
                  </a:lnTo>
                  <a:lnTo>
                    <a:pt x="220" y="584"/>
                  </a:lnTo>
                  <a:lnTo>
                    <a:pt x="220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4" y="586"/>
                  </a:lnTo>
                  <a:lnTo>
                    <a:pt x="224" y="586"/>
                  </a:lnTo>
                  <a:lnTo>
                    <a:pt x="226" y="586"/>
                  </a:lnTo>
                  <a:lnTo>
                    <a:pt x="226" y="586"/>
                  </a:lnTo>
                  <a:lnTo>
                    <a:pt x="226" y="588"/>
                  </a:lnTo>
                  <a:lnTo>
                    <a:pt x="226" y="588"/>
                  </a:lnTo>
                  <a:lnTo>
                    <a:pt x="228" y="588"/>
                  </a:lnTo>
                  <a:lnTo>
                    <a:pt x="228" y="588"/>
                  </a:lnTo>
                  <a:lnTo>
                    <a:pt x="230" y="588"/>
                  </a:lnTo>
                  <a:lnTo>
                    <a:pt x="232" y="588"/>
                  </a:lnTo>
                  <a:lnTo>
                    <a:pt x="230" y="588"/>
                  </a:lnTo>
                  <a:lnTo>
                    <a:pt x="230" y="588"/>
                  </a:lnTo>
                  <a:lnTo>
                    <a:pt x="234" y="592"/>
                  </a:lnTo>
                  <a:lnTo>
                    <a:pt x="234" y="592"/>
                  </a:lnTo>
                  <a:lnTo>
                    <a:pt x="236" y="592"/>
                  </a:lnTo>
                  <a:lnTo>
                    <a:pt x="236" y="592"/>
                  </a:lnTo>
                  <a:lnTo>
                    <a:pt x="238" y="596"/>
                  </a:lnTo>
                  <a:lnTo>
                    <a:pt x="238" y="596"/>
                  </a:lnTo>
                  <a:lnTo>
                    <a:pt x="242" y="596"/>
                  </a:lnTo>
                  <a:lnTo>
                    <a:pt x="244" y="598"/>
                  </a:lnTo>
                  <a:lnTo>
                    <a:pt x="244" y="598"/>
                  </a:lnTo>
                  <a:lnTo>
                    <a:pt x="246" y="598"/>
                  </a:lnTo>
                  <a:lnTo>
                    <a:pt x="248" y="600"/>
                  </a:lnTo>
                  <a:lnTo>
                    <a:pt x="248" y="600"/>
                  </a:lnTo>
                  <a:lnTo>
                    <a:pt x="250" y="600"/>
                  </a:lnTo>
                  <a:lnTo>
                    <a:pt x="250" y="600"/>
                  </a:lnTo>
                  <a:lnTo>
                    <a:pt x="252" y="600"/>
                  </a:lnTo>
                  <a:lnTo>
                    <a:pt x="252" y="600"/>
                  </a:lnTo>
                  <a:lnTo>
                    <a:pt x="254" y="600"/>
                  </a:lnTo>
                  <a:lnTo>
                    <a:pt x="254" y="600"/>
                  </a:lnTo>
                  <a:lnTo>
                    <a:pt x="256" y="600"/>
                  </a:lnTo>
                  <a:lnTo>
                    <a:pt x="256" y="600"/>
                  </a:lnTo>
                  <a:lnTo>
                    <a:pt x="258" y="600"/>
                  </a:lnTo>
                  <a:lnTo>
                    <a:pt x="258" y="600"/>
                  </a:lnTo>
                  <a:lnTo>
                    <a:pt x="260" y="602"/>
                  </a:lnTo>
                  <a:lnTo>
                    <a:pt x="260" y="602"/>
                  </a:lnTo>
                  <a:lnTo>
                    <a:pt x="262" y="604"/>
                  </a:lnTo>
                  <a:lnTo>
                    <a:pt x="262" y="604"/>
                  </a:lnTo>
                  <a:lnTo>
                    <a:pt x="264" y="604"/>
                  </a:lnTo>
                  <a:lnTo>
                    <a:pt x="264" y="604"/>
                  </a:lnTo>
                  <a:lnTo>
                    <a:pt x="266" y="604"/>
                  </a:lnTo>
                  <a:lnTo>
                    <a:pt x="266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2" y="606"/>
                  </a:lnTo>
                  <a:lnTo>
                    <a:pt x="272" y="606"/>
                  </a:lnTo>
                  <a:lnTo>
                    <a:pt x="280" y="604"/>
                  </a:lnTo>
                  <a:lnTo>
                    <a:pt x="280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4" y="604"/>
                  </a:lnTo>
                  <a:lnTo>
                    <a:pt x="284" y="604"/>
                  </a:lnTo>
                  <a:lnTo>
                    <a:pt x="286" y="604"/>
                  </a:lnTo>
                  <a:lnTo>
                    <a:pt x="286" y="604"/>
                  </a:lnTo>
                  <a:lnTo>
                    <a:pt x="288" y="604"/>
                  </a:lnTo>
                  <a:lnTo>
                    <a:pt x="288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8" y="600"/>
                  </a:lnTo>
                  <a:lnTo>
                    <a:pt x="298" y="600"/>
                  </a:lnTo>
                  <a:lnTo>
                    <a:pt x="300" y="600"/>
                  </a:lnTo>
                  <a:lnTo>
                    <a:pt x="302" y="600"/>
                  </a:lnTo>
                  <a:lnTo>
                    <a:pt x="302" y="600"/>
                  </a:lnTo>
                  <a:lnTo>
                    <a:pt x="302" y="602"/>
                  </a:lnTo>
                  <a:lnTo>
                    <a:pt x="302" y="602"/>
                  </a:lnTo>
                  <a:lnTo>
                    <a:pt x="304" y="602"/>
                  </a:lnTo>
                  <a:lnTo>
                    <a:pt x="304" y="602"/>
                  </a:lnTo>
                  <a:lnTo>
                    <a:pt x="306" y="602"/>
                  </a:lnTo>
                  <a:lnTo>
                    <a:pt x="306" y="600"/>
                  </a:lnTo>
                  <a:lnTo>
                    <a:pt x="306" y="600"/>
                  </a:lnTo>
                  <a:lnTo>
                    <a:pt x="308" y="600"/>
                  </a:lnTo>
                  <a:lnTo>
                    <a:pt x="310" y="600"/>
                  </a:lnTo>
                  <a:lnTo>
                    <a:pt x="310" y="600"/>
                  </a:lnTo>
                  <a:lnTo>
                    <a:pt x="312" y="600"/>
                  </a:lnTo>
                  <a:lnTo>
                    <a:pt x="312" y="600"/>
                  </a:lnTo>
                  <a:lnTo>
                    <a:pt x="316" y="600"/>
                  </a:lnTo>
                  <a:lnTo>
                    <a:pt x="316" y="600"/>
                  </a:lnTo>
                  <a:lnTo>
                    <a:pt x="318" y="600"/>
                  </a:lnTo>
                  <a:lnTo>
                    <a:pt x="318" y="600"/>
                  </a:lnTo>
                  <a:lnTo>
                    <a:pt x="320" y="598"/>
                  </a:lnTo>
                  <a:lnTo>
                    <a:pt x="320" y="598"/>
                  </a:lnTo>
                  <a:lnTo>
                    <a:pt x="322" y="596"/>
                  </a:lnTo>
                  <a:lnTo>
                    <a:pt x="326" y="598"/>
                  </a:lnTo>
                  <a:lnTo>
                    <a:pt x="330" y="598"/>
                  </a:lnTo>
                  <a:lnTo>
                    <a:pt x="330" y="598"/>
                  </a:lnTo>
                  <a:lnTo>
                    <a:pt x="334" y="596"/>
                  </a:lnTo>
                  <a:lnTo>
                    <a:pt x="334" y="596"/>
                  </a:lnTo>
                  <a:lnTo>
                    <a:pt x="336" y="594"/>
                  </a:lnTo>
                  <a:lnTo>
                    <a:pt x="336" y="594"/>
                  </a:lnTo>
                  <a:lnTo>
                    <a:pt x="338" y="594"/>
                  </a:lnTo>
                  <a:lnTo>
                    <a:pt x="338" y="594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4" y="590"/>
                  </a:lnTo>
                  <a:lnTo>
                    <a:pt x="346" y="590"/>
                  </a:lnTo>
                  <a:lnTo>
                    <a:pt x="346" y="592"/>
                  </a:lnTo>
                  <a:lnTo>
                    <a:pt x="346" y="592"/>
                  </a:lnTo>
                  <a:lnTo>
                    <a:pt x="348" y="594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2" y="590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6" y="590"/>
                  </a:lnTo>
                  <a:lnTo>
                    <a:pt x="356" y="590"/>
                  </a:lnTo>
                  <a:lnTo>
                    <a:pt x="362" y="588"/>
                  </a:lnTo>
                  <a:lnTo>
                    <a:pt x="362" y="588"/>
                  </a:lnTo>
                  <a:lnTo>
                    <a:pt x="364" y="586"/>
                  </a:lnTo>
                  <a:lnTo>
                    <a:pt x="364" y="586"/>
                  </a:lnTo>
                  <a:lnTo>
                    <a:pt x="366" y="584"/>
                  </a:lnTo>
                  <a:lnTo>
                    <a:pt x="366" y="584"/>
                  </a:lnTo>
                  <a:lnTo>
                    <a:pt x="370" y="582"/>
                  </a:lnTo>
                  <a:lnTo>
                    <a:pt x="370" y="582"/>
                  </a:lnTo>
                  <a:lnTo>
                    <a:pt x="372" y="582"/>
                  </a:lnTo>
                  <a:lnTo>
                    <a:pt x="372" y="582"/>
                  </a:lnTo>
                  <a:lnTo>
                    <a:pt x="374" y="582"/>
                  </a:lnTo>
                  <a:lnTo>
                    <a:pt x="374" y="582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78" y="580"/>
                  </a:lnTo>
                  <a:lnTo>
                    <a:pt x="378" y="580"/>
                  </a:lnTo>
                  <a:lnTo>
                    <a:pt x="380" y="578"/>
                  </a:lnTo>
                  <a:lnTo>
                    <a:pt x="380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80"/>
                  </a:lnTo>
                  <a:lnTo>
                    <a:pt x="382" y="580"/>
                  </a:lnTo>
                  <a:lnTo>
                    <a:pt x="384" y="582"/>
                  </a:lnTo>
                  <a:lnTo>
                    <a:pt x="388" y="582"/>
                  </a:lnTo>
                  <a:lnTo>
                    <a:pt x="388" y="582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90" y="580"/>
                  </a:lnTo>
                  <a:lnTo>
                    <a:pt x="390" y="580"/>
                  </a:lnTo>
                  <a:lnTo>
                    <a:pt x="392" y="578"/>
                  </a:lnTo>
                  <a:lnTo>
                    <a:pt x="392" y="578"/>
                  </a:lnTo>
                  <a:lnTo>
                    <a:pt x="392" y="576"/>
                  </a:lnTo>
                  <a:lnTo>
                    <a:pt x="392" y="576"/>
                  </a:lnTo>
                  <a:lnTo>
                    <a:pt x="392" y="574"/>
                  </a:lnTo>
                  <a:lnTo>
                    <a:pt x="392" y="574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86" y="570"/>
                  </a:lnTo>
                  <a:lnTo>
                    <a:pt x="386" y="570"/>
                  </a:lnTo>
                  <a:lnTo>
                    <a:pt x="386" y="568"/>
                  </a:lnTo>
                  <a:lnTo>
                    <a:pt x="386" y="568"/>
                  </a:lnTo>
                  <a:lnTo>
                    <a:pt x="388" y="566"/>
                  </a:lnTo>
                  <a:lnTo>
                    <a:pt x="390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4" y="564"/>
                  </a:lnTo>
                  <a:lnTo>
                    <a:pt x="394" y="562"/>
                  </a:lnTo>
                  <a:lnTo>
                    <a:pt x="394" y="562"/>
                  </a:lnTo>
                  <a:lnTo>
                    <a:pt x="396" y="562"/>
                  </a:lnTo>
                  <a:lnTo>
                    <a:pt x="396" y="562"/>
                  </a:lnTo>
                  <a:lnTo>
                    <a:pt x="396" y="564"/>
                  </a:lnTo>
                  <a:lnTo>
                    <a:pt x="398" y="564"/>
                  </a:lnTo>
                  <a:lnTo>
                    <a:pt x="398" y="564"/>
                  </a:lnTo>
                  <a:lnTo>
                    <a:pt x="402" y="564"/>
                  </a:lnTo>
                  <a:lnTo>
                    <a:pt x="402" y="564"/>
                  </a:lnTo>
                  <a:lnTo>
                    <a:pt x="406" y="564"/>
                  </a:lnTo>
                  <a:lnTo>
                    <a:pt x="406" y="564"/>
                  </a:lnTo>
                  <a:lnTo>
                    <a:pt x="408" y="564"/>
                  </a:lnTo>
                  <a:lnTo>
                    <a:pt x="408" y="564"/>
                  </a:lnTo>
                  <a:lnTo>
                    <a:pt x="410" y="566"/>
                  </a:lnTo>
                  <a:lnTo>
                    <a:pt x="412" y="566"/>
                  </a:lnTo>
                  <a:lnTo>
                    <a:pt x="414" y="566"/>
                  </a:lnTo>
                  <a:lnTo>
                    <a:pt x="414" y="566"/>
                  </a:lnTo>
                  <a:lnTo>
                    <a:pt x="414" y="564"/>
                  </a:lnTo>
                  <a:lnTo>
                    <a:pt x="414" y="564"/>
                  </a:lnTo>
                  <a:lnTo>
                    <a:pt x="414" y="562"/>
                  </a:lnTo>
                  <a:lnTo>
                    <a:pt x="414" y="562"/>
                  </a:lnTo>
                  <a:lnTo>
                    <a:pt x="412" y="562"/>
                  </a:lnTo>
                  <a:lnTo>
                    <a:pt x="412" y="562"/>
                  </a:lnTo>
                  <a:lnTo>
                    <a:pt x="412" y="560"/>
                  </a:lnTo>
                  <a:lnTo>
                    <a:pt x="412" y="560"/>
                  </a:lnTo>
                  <a:lnTo>
                    <a:pt x="408" y="558"/>
                  </a:lnTo>
                  <a:lnTo>
                    <a:pt x="408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0" y="558"/>
                  </a:lnTo>
                  <a:lnTo>
                    <a:pt x="400" y="558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396" y="556"/>
                  </a:lnTo>
                  <a:lnTo>
                    <a:pt x="396" y="556"/>
                  </a:lnTo>
                  <a:lnTo>
                    <a:pt x="394" y="554"/>
                  </a:lnTo>
                  <a:lnTo>
                    <a:pt x="394" y="554"/>
                  </a:lnTo>
                  <a:lnTo>
                    <a:pt x="390" y="552"/>
                  </a:lnTo>
                  <a:lnTo>
                    <a:pt x="384" y="552"/>
                  </a:lnTo>
                  <a:lnTo>
                    <a:pt x="384" y="552"/>
                  </a:lnTo>
                  <a:lnTo>
                    <a:pt x="384" y="550"/>
                  </a:lnTo>
                  <a:lnTo>
                    <a:pt x="384" y="550"/>
                  </a:lnTo>
                  <a:lnTo>
                    <a:pt x="378" y="550"/>
                  </a:lnTo>
                  <a:lnTo>
                    <a:pt x="378" y="550"/>
                  </a:lnTo>
                  <a:lnTo>
                    <a:pt x="376" y="548"/>
                  </a:lnTo>
                  <a:lnTo>
                    <a:pt x="374" y="546"/>
                  </a:lnTo>
                  <a:lnTo>
                    <a:pt x="374" y="546"/>
                  </a:lnTo>
                  <a:lnTo>
                    <a:pt x="370" y="546"/>
                  </a:lnTo>
                  <a:lnTo>
                    <a:pt x="370" y="546"/>
                  </a:lnTo>
                  <a:lnTo>
                    <a:pt x="368" y="546"/>
                  </a:lnTo>
                  <a:lnTo>
                    <a:pt x="368" y="546"/>
                  </a:lnTo>
                  <a:lnTo>
                    <a:pt x="366" y="546"/>
                  </a:lnTo>
                  <a:lnTo>
                    <a:pt x="366" y="546"/>
                  </a:lnTo>
                  <a:lnTo>
                    <a:pt x="364" y="548"/>
                  </a:lnTo>
                  <a:lnTo>
                    <a:pt x="364" y="546"/>
                  </a:lnTo>
                  <a:lnTo>
                    <a:pt x="364" y="546"/>
                  </a:lnTo>
                  <a:lnTo>
                    <a:pt x="360" y="546"/>
                  </a:lnTo>
                  <a:lnTo>
                    <a:pt x="360" y="546"/>
                  </a:lnTo>
                  <a:lnTo>
                    <a:pt x="360" y="544"/>
                  </a:lnTo>
                  <a:lnTo>
                    <a:pt x="360" y="544"/>
                  </a:lnTo>
                  <a:lnTo>
                    <a:pt x="358" y="544"/>
                  </a:lnTo>
                  <a:lnTo>
                    <a:pt x="358" y="544"/>
                  </a:lnTo>
                  <a:lnTo>
                    <a:pt x="358" y="542"/>
                  </a:lnTo>
                  <a:lnTo>
                    <a:pt x="358" y="542"/>
                  </a:lnTo>
                  <a:lnTo>
                    <a:pt x="354" y="542"/>
                  </a:lnTo>
                  <a:lnTo>
                    <a:pt x="354" y="542"/>
                  </a:lnTo>
                  <a:lnTo>
                    <a:pt x="352" y="542"/>
                  </a:lnTo>
                  <a:lnTo>
                    <a:pt x="352" y="542"/>
                  </a:lnTo>
                  <a:lnTo>
                    <a:pt x="352" y="540"/>
                  </a:lnTo>
                  <a:lnTo>
                    <a:pt x="352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4" y="540"/>
                  </a:lnTo>
                  <a:lnTo>
                    <a:pt x="344" y="538"/>
                  </a:lnTo>
                  <a:lnTo>
                    <a:pt x="344" y="538"/>
                  </a:lnTo>
                  <a:lnTo>
                    <a:pt x="342" y="536"/>
                  </a:lnTo>
                  <a:lnTo>
                    <a:pt x="342" y="536"/>
                  </a:lnTo>
                  <a:lnTo>
                    <a:pt x="340" y="534"/>
                  </a:lnTo>
                  <a:lnTo>
                    <a:pt x="338" y="536"/>
                  </a:lnTo>
                  <a:lnTo>
                    <a:pt x="338" y="536"/>
                  </a:lnTo>
                  <a:lnTo>
                    <a:pt x="336" y="536"/>
                  </a:lnTo>
                  <a:lnTo>
                    <a:pt x="336" y="536"/>
                  </a:lnTo>
                  <a:lnTo>
                    <a:pt x="336" y="534"/>
                  </a:lnTo>
                  <a:lnTo>
                    <a:pt x="336" y="534"/>
                  </a:lnTo>
                  <a:lnTo>
                    <a:pt x="332" y="534"/>
                  </a:lnTo>
                  <a:lnTo>
                    <a:pt x="332" y="534"/>
                  </a:lnTo>
                  <a:lnTo>
                    <a:pt x="332" y="532"/>
                  </a:lnTo>
                  <a:lnTo>
                    <a:pt x="332" y="532"/>
                  </a:lnTo>
                  <a:lnTo>
                    <a:pt x="330" y="530"/>
                  </a:lnTo>
                  <a:lnTo>
                    <a:pt x="330" y="530"/>
                  </a:lnTo>
                  <a:lnTo>
                    <a:pt x="330" y="528"/>
                  </a:lnTo>
                  <a:lnTo>
                    <a:pt x="330" y="528"/>
                  </a:lnTo>
                  <a:lnTo>
                    <a:pt x="328" y="528"/>
                  </a:lnTo>
                  <a:lnTo>
                    <a:pt x="328" y="526"/>
                  </a:lnTo>
                  <a:lnTo>
                    <a:pt x="328" y="526"/>
                  </a:lnTo>
                  <a:lnTo>
                    <a:pt x="324" y="524"/>
                  </a:lnTo>
                  <a:lnTo>
                    <a:pt x="324" y="524"/>
                  </a:lnTo>
                  <a:lnTo>
                    <a:pt x="316" y="522"/>
                  </a:lnTo>
                  <a:lnTo>
                    <a:pt x="316" y="522"/>
                  </a:lnTo>
                  <a:lnTo>
                    <a:pt x="310" y="518"/>
                  </a:lnTo>
                  <a:lnTo>
                    <a:pt x="306" y="512"/>
                  </a:lnTo>
                  <a:lnTo>
                    <a:pt x="306" y="512"/>
                  </a:lnTo>
                  <a:lnTo>
                    <a:pt x="304" y="508"/>
                  </a:lnTo>
                  <a:lnTo>
                    <a:pt x="304" y="508"/>
                  </a:lnTo>
                  <a:lnTo>
                    <a:pt x="302" y="508"/>
                  </a:lnTo>
                  <a:lnTo>
                    <a:pt x="300" y="508"/>
                  </a:lnTo>
                  <a:lnTo>
                    <a:pt x="300" y="508"/>
                  </a:lnTo>
                  <a:lnTo>
                    <a:pt x="298" y="506"/>
                  </a:lnTo>
                  <a:lnTo>
                    <a:pt x="298" y="506"/>
                  </a:lnTo>
                  <a:lnTo>
                    <a:pt x="294" y="502"/>
                  </a:lnTo>
                  <a:lnTo>
                    <a:pt x="294" y="502"/>
                  </a:lnTo>
                  <a:lnTo>
                    <a:pt x="292" y="500"/>
                  </a:lnTo>
                  <a:lnTo>
                    <a:pt x="292" y="498"/>
                  </a:lnTo>
                  <a:lnTo>
                    <a:pt x="292" y="494"/>
                  </a:lnTo>
                  <a:lnTo>
                    <a:pt x="292" y="494"/>
                  </a:lnTo>
                  <a:lnTo>
                    <a:pt x="286" y="492"/>
                  </a:lnTo>
                  <a:lnTo>
                    <a:pt x="286" y="492"/>
                  </a:lnTo>
                  <a:lnTo>
                    <a:pt x="284" y="490"/>
                  </a:lnTo>
                  <a:lnTo>
                    <a:pt x="284" y="490"/>
                  </a:lnTo>
                  <a:lnTo>
                    <a:pt x="282" y="488"/>
                  </a:lnTo>
                  <a:lnTo>
                    <a:pt x="282" y="488"/>
                  </a:lnTo>
                  <a:lnTo>
                    <a:pt x="282" y="486"/>
                  </a:lnTo>
                  <a:lnTo>
                    <a:pt x="282" y="486"/>
                  </a:lnTo>
                  <a:lnTo>
                    <a:pt x="278" y="484"/>
                  </a:lnTo>
                  <a:lnTo>
                    <a:pt x="278" y="484"/>
                  </a:lnTo>
                  <a:lnTo>
                    <a:pt x="276" y="482"/>
                  </a:lnTo>
                  <a:lnTo>
                    <a:pt x="274" y="478"/>
                  </a:lnTo>
                  <a:lnTo>
                    <a:pt x="274" y="478"/>
                  </a:lnTo>
                  <a:lnTo>
                    <a:pt x="274" y="476"/>
                  </a:lnTo>
                  <a:lnTo>
                    <a:pt x="274" y="476"/>
                  </a:lnTo>
                  <a:lnTo>
                    <a:pt x="274" y="472"/>
                  </a:lnTo>
                  <a:lnTo>
                    <a:pt x="274" y="472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4"/>
                  </a:lnTo>
                  <a:lnTo>
                    <a:pt x="266" y="464"/>
                  </a:lnTo>
                  <a:lnTo>
                    <a:pt x="266" y="464"/>
                  </a:lnTo>
                  <a:lnTo>
                    <a:pt x="264" y="464"/>
                  </a:lnTo>
                  <a:lnTo>
                    <a:pt x="264" y="464"/>
                  </a:lnTo>
                  <a:lnTo>
                    <a:pt x="262" y="460"/>
                  </a:lnTo>
                  <a:lnTo>
                    <a:pt x="262" y="460"/>
                  </a:lnTo>
                  <a:lnTo>
                    <a:pt x="262" y="458"/>
                  </a:lnTo>
                  <a:lnTo>
                    <a:pt x="262" y="458"/>
                  </a:lnTo>
                  <a:lnTo>
                    <a:pt x="260" y="456"/>
                  </a:lnTo>
                  <a:lnTo>
                    <a:pt x="260" y="456"/>
                  </a:lnTo>
                  <a:lnTo>
                    <a:pt x="258" y="454"/>
                  </a:lnTo>
                  <a:lnTo>
                    <a:pt x="256" y="450"/>
                  </a:lnTo>
                  <a:lnTo>
                    <a:pt x="254" y="444"/>
                  </a:lnTo>
                  <a:lnTo>
                    <a:pt x="254" y="444"/>
                  </a:lnTo>
                  <a:lnTo>
                    <a:pt x="254" y="442"/>
                  </a:lnTo>
                  <a:lnTo>
                    <a:pt x="254" y="442"/>
                  </a:lnTo>
                  <a:lnTo>
                    <a:pt x="250" y="440"/>
                  </a:lnTo>
                  <a:lnTo>
                    <a:pt x="250" y="440"/>
                  </a:lnTo>
                  <a:lnTo>
                    <a:pt x="248" y="440"/>
                  </a:lnTo>
                  <a:lnTo>
                    <a:pt x="248" y="440"/>
                  </a:lnTo>
                  <a:lnTo>
                    <a:pt x="246" y="436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2" y="432"/>
                  </a:lnTo>
                  <a:lnTo>
                    <a:pt x="242" y="432"/>
                  </a:lnTo>
                  <a:lnTo>
                    <a:pt x="240" y="430"/>
                  </a:lnTo>
                  <a:lnTo>
                    <a:pt x="240" y="430"/>
                  </a:lnTo>
                  <a:lnTo>
                    <a:pt x="238" y="428"/>
                  </a:lnTo>
                  <a:lnTo>
                    <a:pt x="238" y="428"/>
                  </a:lnTo>
                  <a:lnTo>
                    <a:pt x="232" y="418"/>
                  </a:lnTo>
                  <a:lnTo>
                    <a:pt x="232" y="418"/>
                  </a:lnTo>
                  <a:lnTo>
                    <a:pt x="232" y="416"/>
                  </a:lnTo>
                  <a:lnTo>
                    <a:pt x="232" y="416"/>
                  </a:lnTo>
                  <a:lnTo>
                    <a:pt x="228" y="414"/>
                  </a:lnTo>
                  <a:lnTo>
                    <a:pt x="228" y="414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0"/>
                  </a:lnTo>
                  <a:lnTo>
                    <a:pt x="228" y="410"/>
                  </a:lnTo>
                  <a:lnTo>
                    <a:pt x="228" y="408"/>
                  </a:lnTo>
                  <a:lnTo>
                    <a:pt x="228" y="408"/>
                  </a:lnTo>
                  <a:lnTo>
                    <a:pt x="226" y="406"/>
                  </a:lnTo>
                  <a:lnTo>
                    <a:pt x="226" y="406"/>
                  </a:lnTo>
                  <a:lnTo>
                    <a:pt x="218" y="396"/>
                  </a:lnTo>
                  <a:lnTo>
                    <a:pt x="218" y="396"/>
                  </a:lnTo>
                  <a:lnTo>
                    <a:pt x="200" y="360"/>
                  </a:lnTo>
                  <a:lnTo>
                    <a:pt x="200" y="360"/>
                  </a:lnTo>
                  <a:lnTo>
                    <a:pt x="200" y="358"/>
                  </a:lnTo>
                  <a:lnTo>
                    <a:pt x="200" y="358"/>
                  </a:lnTo>
                  <a:lnTo>
                    <a:pt x="200" y="356"/>
                  </a:lnTo>
                  <a:lnTo>
                    <a:pt x="198" y="354"/>
                  </a:lnTo>
                  <a:lnTo>
                    <a:pt x="198" y="354"/>
                  </a:lnTo>
                  <a:lnTo>
                    <a:pt x="198" y="352"/>
                  </a:lnTo>
                  <a:lnTo>
                    <a:pt x="198" y="352"/>
                  </a:lnTo>
                  <a:lnTo>
                    <a:pt x="196" y="348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38"/>
                  </a:lnTo>
                  <a:lnTo>
                    <a:pt x="184" y="334"/>
                  </a:lnTo>
                  <a:lnTo>
                    <a:pt x="184" y="334"/>
                  </a:lnTo>
                  <a:lnTo>
                    <a:pt x="182" y="332"/>
                  </a:lnTo>
                  <a:lnTo>
                    <a:pt x="180" y="328"/>
                  </a:lnTo>
                  <a:lnTo>
                    <a:pt x="180" y="328"/>
                  </a:lnTo>
                  <a:lnTo>
                    <a:pt x="180" y="326"/>
                  </a:lnTo>
                  <a:lnTo>
                    <a:pt x="180" y="326"/>
                  </a:lnTo>
                  <a:lnTo>
                    <a:pt x="180" y="324"/>
                  </a:lnTo>
                  <a:lnTo>
                    <a:pt x="180" y="324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78" y="320"/>
                  </a:lnTo>
                  <a:lnTo>
                    <a:pt x="176" y="316"/>
                  </a:lnTo>
                  <a:lnTo>
                    <a:pt x="176" y="316"/>
                  </a:lnTo>
                  <a:lnTo>
                    <a:pt x="178" y="314"/>
                  </a:lnTo>
                  <a:lnTo>
                    <a:pt x="178" y="314"/>
                  </a:lnTo>
                  <a:lnTo>
                    <a:pt x="176" y="310"/>
                  </a:lnTo>
                  <a:lnTo>
                    <a:pt x="172" y="306"/>
                  </a:lnTo>
                  <a:lnTo>
                    <a:pt x="172" y="306"/>
                  </a:lnTo>
                  <a:lnTo>
                    <a:pt x="170" y="304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296"/>
                  </a:lnTo>
                  <a:lnTo>
                    <a:pt x="168" y="294"/>
                  </a:lnTo>
                  <a:lnTo>
                    <a:pt x="168" y="294"/>
                  </a:lnTo>
                  <a:lnTo>
                    <a:pt x="166" y="294"/>
                  </a:lnTo>
                  <a:lnTo>
                    <a:pt x="166" y="294"/>
                  </a:lnTo>
                  <a:lnTo>
                    <a:pt x="164" y="290"/>
                  </a:lnTo>
                  <a:lnTo>
                    <a:pt x="158" y="290"/>
                  </a:lnTo>
                  <a:lnTo>
                    <a:pt x="158" y="290"/>
                  </a:lnTo>
                  <a:lnTo>
                    <a:pt x="160" y="288"/>
                  </a:lnTo>
                  <a:lnTo>
                    <a:pt x="160" y="288"/>
                  </a:lnTo>
                  <a:lnTo>
                    <a:pt x="160" y="284"/>
                  </a:lnTo>
                  <a:lnTo>
                    <a:pt x="160" y="284"/>
                  </a:lnTo>
                  <a:lnTo>
                    <a:pt x="160" y="282"/>
                  </a:lnTo>
                  <a:lnTo>
                    <a:pt x="160" y="282"/>
                  </a:lnTo>
                  <a:lnTo>
                    <a:pt x="160" y="280"/>
                  </a:lnTo>
                  <a:lnTo>
                    <a:pt x="160" y="280"/>
                  </a:lnTo>
                  <a:lnTo>
                    <a:pt x="158" y="276"/>
                  </a:lnTo>
                  <a:lnTo>
                    <a:pt x="158" y="276"/>
                  </a:lnTo>
                  <a:lnTo>
                    <a:pt x="152" y="266"/>
                  </a:lnTo>
                  <a:lnTo>
                    <a:pt x="152" y="266"/>
                  </a:lnTo>
                  <a:lnTo>
                    <a:pt x="152" y="264"/>
                  </a:lnTo>
                  <a:lnTo>
                    <a:pt x="152" y="264"/>
                  </a:lnTo>
                  <a:lnTo>
                    <a:pt x="152" y="262"/>
                  </a:lnTo>
                  <a:lnTo>
                    <a:pt x="152" y="262"/>
                  </a:lnTo>
                  <a:lnTo>
                    <a:pt x="150" y="258"/>
                  </a:lnTo>
                  <a:lnTo>
                    <a:pt x="150" y="258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42" y="244"/>
                  </a:lnTo>
                  <a:lnTo>
                    <a:pt x="142" y="244"/>
                  </a:lnTo>
                  <a:lnTo>
                    <a:pt x="142" y="242"/>
                  </a:lnTo>
                  <a:lnTo>
                    <a:pt x="142" y="242"/>
                  </a:lnTo>
                  <a:lnTo>
                    <a:pt x="140" y="238"/>
                  </a:lnTo>
                  <a:lnTo>
                    <a:pt x="140" y="23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4" y="230"/>
                  </a:lnTo>
                  <a:lnTo>
                    <a:pt x="134" y="230"/>
                  </a:lnTo>
                  <a:lnTo>
                    <a:pt x="136" y="230"/>
                  </a:lnTo>
                  <a:lnTo>
                    <a:pt x="136" y="230"/>
                  </a:lnTo>
                  <a:lnTo>
                    <a:pt x="136" y="226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30" y="222"/>
                  </a:lnTo>
                  <a:lnTo>
                    <a:pt x="126" y="216"/>
                  </a:lnTo>
                  <a:lnTo>
                    <a:pt x="122" y="204"/>
                  </a:lnTo>
                  <a:lnTo>
                    <a:pt x="122" y="204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0" y="200"/>
                  </a:lnTo>
                  <a:lnTo>
                    <a:pt x="120" y="200"/>
                  </a:lnTo>
                  <a:lnTo>
                    <a:pt x="120" y="198"/>
                  </a:lnTo>
                  <a:lnTo>
                    <a:pt x="120" y="198"/>
                  </a:lnTo>
                  <a:lnTo>
                    <a:pt x="120" y="194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0" y="190"/>
                  </a:lnTo>
                  <a:lnTo>
                    <a:pt x="120" y="190"/>
                  </a:lnTo>
                  <a:lnTo>
                    <a:pt x="120" y="186"/>
                  </a:lnTo>
                  <a:lnTo>
                    <a:pt x="120" y="186"/>
                  </a:lnTo>
                  <a:lnTo>
                    <a:pt x="118" y="184"/>
                  </a:lnTo>
                  <a:lnTo>
                    <a:pt x="118" y="184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6" y="182"/>
                  </a:lnTo>
                  <a:lnTo>
                    <a:pt x="116" y="182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8" y="174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4" y="168"/>
                  </a:lnTo>
                  <a:lnTo>
                    <a:pt x="114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4" y="164"/>
                  </a:lnTo>
                  <a:lnTo>
                    <a:pt x="112" y="164"/>
                  </a:lnTo>
                  <a:lnTo>
                    <a:pt x="112" y="164"/>
                  </a:lnTo>
                  <a:lnTo>
                    <a:pt x="112" y="162"/>
                  </a:lnTo>
                  <a:lnTo>
                    <a:pt x="112" y="162"/>
                  </a:lnTo>
                  <a:lnTo>
                    <a:pt x="106" y="158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4" y="146"/>
                  </a:lnTo>
                  <a:lnTo>
                    <a:pt x="104" y="146"/>
                  </a:lnTo>
                  <a:lnTo>
                    <a:pt x="100" y="142"/>
                  </a:lnTo>
                  <a:lnTo>
                    <a:pt x="100" y="142"/>
                  </a:lnTo>
                  <a:lnTo>
                    <a:pt x="100" y="140"/>
                  </a:lnTo>
                  <a:lnTo>
                    <a:pt x="100" y="140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34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2" y="124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8"/>
                  </a:lnTo>
                  <a:lnTo>
                    <a:pt x="92" y="118"/>
                  </a:lnTo>
                  <a:lnTo>
                    <a:pt x="90" y="116"/>
                  </a:lnTo>
                  <a:lnTo>
                    <a:pt x="90" y="116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5890241" y="2761153"/>
              <a:ext cx="803107" cy="1262026"/>
            </a:xfrm>
            <a:custGeom>
              <a:avLst/>
              <a:gdLst>
                <a:gd name="T0" fmla="*/ 362 w 434"/>
                <a:gd name="T1" fmla="*/ 0 h 682"/>
                <a:gd name="T2" fmla="*/ 316 w 434"/>
                <a:gd name="T3" fmla="*/ 26 h 682"/>
                <a:gd name="T4" fmla="*/ 284 w 434"/>
                <a:gd name="T5" fmla="*/ 54 h 682"/>
                <a:gd name="T6" fmla="*/ 258 w 434"/>
                <a:gd name="T7" fmla="*/ 86 h 682"/>
                <a:gd name="T8" fmla="*/ 232 w 434"/>
                <a:gd name="T9" fmla="*/ 128 h 682"/>
                <a:gd name="T10" fmla="*/ 214 w 434"/>
                <a:gd name="T11" fmla="*/ 170 h 682"/>
                <a:gd name="T12" fmla="*/ 204 w 434"/>
                <a:gd name="T13" fmla="*/ 194 h 682"/>
                <a:gd name="T14" fmla="*/ 190 w 434"/>
                <a:gd name="T15" fmla="*/ 218 h 682"/>
                <a:gd name="T16" fmla="*/ 176 w 434"/>
                <a:gd name="T17" fmla="*/ 250 h 682"/>
                <a:gd name="T18" fmla="*/ 160 w 434"/>
                <a:gd name="T19" fmla="*/ 304 h 682"/>
                <a:gd name="T20" fmla="*/ 154 w 434"/>
                <a:gd name="T21" fmla="*/ 332 h 682"/>
                <a:gd name="T22" fmla="*/ 148 w 434"/>
                <a:gd name="T23" fmla="*/ 362 h 682"/>
                <a:gd name="T24" fmla="*/ 138 w 434"/>
                <a:gd name="T25" fmla="*/ 382 h 682"/>
                <a:gd name="T26" fmla="*/ 128 w 434"/>
                <a:gd name="T27" fmla="*/ 410 h 682"/>
                <a:gd name="T28" fmla="*/ 150 w 434"/>
                <a:gd name="T29" fmla="*/ 400 h 682"/>
                <a:gd name="T30" fmla="*/ 158 w 434"/>
                <a:gd name="T31" fmla="*/ 378 h 682"/>
                <a:gd name="T32" fmla="*/ 172 w 434"/>
                <a:gd name="T33" fmla="*/ 360 h 682"/>
                <a:gd name="T34" fmla="*/ 166 w 434"/>
                <a:gd name="T35" fmla="*/ 384 h 682"/>
                <a:gd name="T36" fmla="*/ 148 w 434"/>
                <a:gd name="T37" fmla="*/ 426 h 682"/>
                <a:gd name="T38" fmla="*/ 136 w 434"/>
                <a:gd name="T39" fmla="*/ 468 h 682"/>
                <a:gd name="T40" fmla="*/ 128 w 434"/>
                <a:gd name="T41" fmla="*/ 494 h 682"/>
                <a:gd name="T42" fmla="*/ 122 w 434"/>
                <a:gd name="T43" fmla="*/ 522 h 682"/>
                <a:gd name="T44" fmla="*/ 106 w 434"/>
                <a:gd name="T45" fmla="*/ 548 h 682"/>
                <a:gd name="T46" fmla="*/ 28 w 434"/>
                <a:gd name="T47" fmla="*/ 648 h 682"/>
                <a:gd name="T48" fmla="*/ 2 w 434"/>
                <a:gd name="T49" fmla="*/ 682 h 682"/>
                <a:gd name="T50" fmla="*/ 62 w 434"/>
                <a:gd name="T51" fmla="*/ 642 h 682"/>
                <a:gd name="T52" fmla="*/ 92 w 434"/>
                <a:gd name="T53" fmla="*/ 614 h 682"/>
                <a:gd name="T54" fmla="*/ 108 w 434"/>
                <a:gd name="T55" fmla="*/ 602 h 682"/>
                <a:gd name="T56" fmla="*/ 80 w 434"/>
                <a:gd name="T57" fmla="*/ 648 h 682"/>
                <a:gd name="T58" fmla="*/ 64 w 434"/>
                <a:gd name="T59" fmla="*/ 668 h 682"/>
                <a:gd name="T60" fmla="*/ 84 w 434"/>
                <a:gd name="T61" fmla="*/ 668 h 682"/>
                <a:gd name="T62" fmla="*/ 110 w 434"/>
                <a:gd name="T63" fmla="*/ 646 h 682"/>
                <a:gd name="T64" fmla="*/ 130 w 434"/>
                <a:gd name="T65" fmla="*/ 634 h 682"/>
                <a:gd name="T66" fmla="*/ 140 w 434"/>
                <a:gd name="T67" fmla="*/ 616 h 682"/>
                <a:gd name="T68" fmla="*/ 154 w 434"/>
                <a:gd name="T69" fmla="*/ 602 h 682"/>
                <a:gd name="T70" fmla="*/ 178 w 434"/>
                <a:gd name="T71" fmla="*/ 594 h 682"/>
                <a:gd name="T72" fmla="*/ 188 w 434"/>
                <a:gd name="T73" fmla="*/ 576 h 682"/>
                <a:gd name="T74" fmla="*/ 206 w 434"/>
                <a:gd name="T75" fmla="*/ 546 h 682"/>
                <a:gd name="T76" fmla="*/ 222 w 434"/>
                <a:gd name="T77" fmla="*/ 510 h 682"/>
                <a:gd name="T78" fmla="*/ 228 w 434"/>
                <a:gd name="T79" fmla="*/ 484 h 682"/>
                <a:gd name="T80" fmla="*/ 234 w 434"/>
                <a:gd name="T81" fmla="*/ 460 h 682"/>
                <a:gd name="T82" fmla="*/ 242 w 434"/>
                <a:gd name="T83" fmla="*/ 434 h 682"/>
                <a:gd name="T84" fmla="*/ 248 w 434"/>
                <a:gd name="T85" fmla="*/ 408 h 682"/>
                <a:gd name="T86" fmla="*/ 254 w 434"/>
                <a:gd name="T87" fmla="*/ 386 h 682"/>
                <a:gd name="T88" fmla="*/ 260 w 434"/>
                <a:gd name="T89" fmla="*/ 360 h 682"/>
                <a:gd name="T90" fmla="*/ 266 w 434"/>
                <a:gd name="T91" fmla="*/ 336 h 682"/>
                <a:gd name="T92" fmla="*/ 272 w 434"/>
                <a:gd name="T93" fmla="*/ 308 h 682"/>
                <a:gd name="T94" fmla="*/ 272 w 434"/>
                <a:gd name="T95" fmla="*/ 286 h 682"/>
                <a:gd name="T96" fmla="*/ 276 w 434"/>
                <a:gd name="T97" fmla="*/ 262 h 682"/>
                <a:gd name="T98" fmla="*/ 282 w 434"/>
                <a:gd name="T99" fmla="*/ 240 h 682"/>
                <a:gd name="T100" fmla="*/ 290 w 434"/>
                <a:gd name="T101" fmla="*/ 220 h 682"/>
                <a:gd name="T102" fmla="*/ 294 w 434"/>
                <a:gd name="T103" fmla="*/ 200 h 682"/>
                <a:gd name="T104" fmla="*/ 304 w 434"/>
                <a:gd name="T105" fmla="*/ 168 h 682"/>
                <a:gd name="T106" fmla="*/ 310 w 434"/>
                <a:gd name="T107" fmla="*/ 150 h 682"/>
                <a:gd name="T108" fmla="*/ 324 w 434"/>
                <a:gd name="T109" fmla="*/ 120 h 682"/>
                <a:gd name="T110" fmla="*/ 354 w 434"/>
                <a:gd name="T111" fmla="*/ 72 h 682"/>
                <a:gd name="T112" fmla="*/ 372 w 434"/>
                <a:gd name="T113" fmla="*/ 54 h 682"/>
                <a:gd name="T114" fmla="*/ 410 w 434"/>
                <a:gd name="T115" fmla="*/ 52 h 682"/>
                <a:gd name="T116" fmla="*/ 422 w 434"/>
                <a:gd name="T117" fmla="*/ 70 h 682"/>
                <a:gd name="T118" fmla="*/ 432 w 434"/>
                <a:gd name="T119" fmla="*/ 42 h 682"/>
                <a:gd name="T120" fmla="*/ 404 w 434"/>
                <a:gd name="T121" fmla="*/ 16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" h="682">
                  <a:moveTo>
                    <a:pt x="396" y="12"/>
                  </a:moveTo>
                  <a:lnTo>
                    <a:pt x="396" y="12"/>
                  </a:lnTo>
                  <a:lnTo>
                    <a:pt x="394" y="12"/>
                  </a:lnTo>
                  <a:lnTo>
                    <a:pt x="394" y="12"/>
                  </a:lnTo>
                  <a:lnTo>
                    <a:pt x="386" y="6"/>
                  </a:lnTo>
                  <a:lnTo>
                    <a:pt x="386" y="6"/>
                  </a:lnTo>
                  <a:lnTo>
                    <a:pt x="384" y="6"/>
                  </a:lnTo>
                  <a:lnTo>
                    <a:pt x="384" y="6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380" y="6"/>
                  </a:lnTo>
                  <a:lnTo>
                    <a:pt x="380" y="6"/>
                  </a:lnTo>
                  <a:lnTo>
                    <a:pt x="376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6" y="4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0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56" y="2"/>
                  </a:lnTo>
                  <a:lnTo>
                    <a:pt x="356" y="2"/>
                  </a:lnTo>
                  <a:lnTo>
                    <a:pt x="354" y="2"/>
                  </a:lnTo>
                  <a:lnTo>
                    <a:pt x="354" y="4"/>
                  </a:lnTo>
                  <a:lnTo>
                    <a:pt x="354" y="4"/>
                  </a:lnTo>
                  <a:lnTo>
                    <a:pt x="352" y="4"/>
                  </a:lnTo>
                  <a:lnTo>
                    <a:pt x="352" y="4"/>
                  </a:lnTo>
                  <a:lnTo>
                    <a:pt x="350" y="4"/>
                  </a:lnTo>
                  <a:lnTo>
                    <a:pt x="350" y="4"/>
                  </a:lnTo>
                  <a:lnTo>
                    <a:pt x="344" y="6"/>
                  </a:lnTo>
                  <a:lnTo>
                    <a:pt x="344" y="6"/>
                  </a:lnTo>
                  <a:lnTo>
                    <a:pt x="332" y="16"/>
                  </a:lnTo>
                  <a:lnTo>
                    <a:pt x="326" y="20"/>
                  </a:lnTo>
                  <a:lnTo>
                    <a:pt x="318" y="24"/>
                  </a:lnTo>
                  <a:lnTo>
                    <a:pt x="318" y="24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30"/>
                  </a:lnTo>
                  <a:lnTo>
                    <a:pt x="316" y="30"/>
                  </a:lnTo>
                  <a:lnTo>
                    <a:pt x="316" y="32"/>
                  </a:lnTo>
                  <a:lnTo>
                    <a:pt x="316" y="32"/>
                  </a:lnTo>
                  <a:lnTo>
                    <a:pt x="314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4" y="36"/>
                  </a:lnTo>
                  <a:lnTo>
                    <a:pt x="304" y="36"/>
                  </a:lnTo>
                  <a:lnTo>
                    <a:pt x="302" y="38"/>
                  </a:lnTo>
                  <a:lnTo>
                    <a:pt x="298" y="42"/>
                  </a:lnTo>
                  <a:lnTo>
                    <a:pt x="298" y="42"/>
                  </a:lnTo>
                  <a:lnTo>
                    <a:pt x="298" y="44"/>
                  </a:lnTo>
                  <a:lnTo>
                    <a:pt x="298" y="44"/>
                  </a:lnTo>
                  <a:lnTo>
                    <a:pt x="296" y="46"/>
                  </a:lnTo>
                  <a:lnTo>
                    <a:pt x="296" y="46"/>
                  </a:lnTo>
                  <a:lnTo>
                    <a:pt x="292" y="50"/>
                  </a:lnTo>
                  <a:lnTo>
                    <a:pt x="292" y="50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78" y="58"/>
                  </a:lnTo>
                  <a:lnTo>
                    <a:pt x="278" y="58"/>
                  </a:lnTo>
                  <a:lnTo>
                    <a:pt x="276" y="62"/>
                  </a:lnTo>
                  <a:lnTo>
                    <a:pt x="276" y="62"/>
                  </a:lnTo>
                  <a:lnTo>
                    <a:pt x="276" y="66"/>
                  </a:lnTo>
                  <a:lnTo>
                    <a:pt x="276" y="66"/>
                  </a:lnTo>
                  <a:lnTo>
                    <a:pt x="274" y="66"/>
                  </a:lnTo>
                  <a:lnTo>
                    <a:pt x="274" y="66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62" y="80"/>
                  </a:lnTo>
                  <a:lnTo>
                    <a:pt x="262" y="80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58" y="86"/>
                  </a:lnTo>
                  <a:lnTo>
                    <a:pt x="258" y="86"/>
                  </a:lnTo>
                  <a:lnTo>
                    <a:pt x="254" y="94"/>
                  </a:lnTo>
                  <a:lnTo>
                    <a:pt x="248" y="96"/>
                  </a:lnTo>
                  <a:lnTo>
                    <a:pt x="248" y="96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4" y="104"/>
                  </a:lnTo>
                  <a:lnTo>
                    <a:pt x="244" y="104"/>
                  </a:lnTo>
                  <a:lnTo>
                    <a:pt x="244" y="106"/>
                  </a:lnTo>
                  <a:lnTo>
                    <a:pt x="244" y="106"/>
                  </a:lnTo>
                  <a:lnTo>
                    <a:pt x="244" y="108"/>
                  </a:lnTo>
                  <a:lnTo>
                    <a:pt x="244" y="108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6" y="120"/>
                  </a:lnTo>
                  <a:lnTo>
                    <a:pt x="236" y="120"/>
                  </a:lnTo>
                  <a:lnTo>
                    <a:pt x="234" y="126"/>
                  </a:lnTo>
                  <a:lnTo>
                    <a:pt x="234" y="126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30"/>
                  </a:lnTo>
                  <a:lnTo>
                    <a:pt x="228" y="138"/>
                  </a:lnTo>
                  <a:lnTo>
                    <a:pt x="228" y="138"/>
                  </a:lnTo>
                  <a:lnTo>
                    <a:pt x="226" y="140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6" y="164"/>
                  </a:lnTo>
                  <a:lnTo>
                    <a:pt x="216" y="164"/>
                  </a:lnTo>
                  <a:lnTo>
                    <a:pt x="216" y="166"/>
                  </a:lnTo>
                  <a:lnTo>
                    <a:pt x="216" y="166"/>
                  </a:lnTo>
                  <a:lnTo>
                    <a:pt x="216" y="168"/>
                  </a:lnTo>
                  <a:lnTo>
                    <a:pt x="214" y="170"/>
                  </a:lnTo>
                  <a:lnTo>
                    <a:pt x="212" y="172"/>
                  </a:lnTo>
                  <a:lnTo>
                    <a:pt x="212" y="174"/>
                  </a:lnTo>
                  <a:lnTo>
                    <a:pt x="212" y="174"/>
                  </a:lnTo>
                  <a:lnTo>
                    <a:pt x="210" y="178"/>
                  </a:lnTo>
                  <a:lnTo>
                    <a:pt x="210" y="178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06" y="184"/>
                  </a:lnTo>
                  <a:lnTo>
                    <a:pt x="206" y="184"/>
                  </a:lnTo>
                  <a:lnTo>
                    <a:pt x="204" y="186"/>
                  </a:lnTo>
                  <a:lnTo>
                    <a:pt x="204" y="186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192"/>
                  </a:lnTo>
                  <a:lnTo>
                    <a:pt x="204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2"/>
                  </a:lnTo>
                  <a:lnTo>
                    <a:pt x="206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4"/>
                  </a:lnTo>
                  <a:lnTo>
                    <a:pt x="206" y="194"/>
                  </a:lnTo>
                  <a:lnTo>
                    <a:pt x="202" y="198"/>
                  </a:lnTo>
                  <a:lnTo>
                    <a:pt x="202" y="19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202" y="204"/>
                  </a:lnTo>
                  <a:lnTo>
                    <a:pt x="202" y="204"/>
                  </a:lnTo>
                  <a:lnTo>
                    <a:pt x="200" y="206"/>
                  </a:lnTo>
                  <a:lnTo>
                    <a:pt x="200" y="206"/>
                  </a:lnTo>
                  <a:lnTo>
                    <a:pt x="200" y="208"/>
                  </a:lnTo>
                  <a:lnTo>
                    <a:pt x="200" y="208"/>
                  </a:lnTo>
                  <a:lnTo>
                    <a:pt x="200" y="210"/>
                  </a:lnTo>
                  <a:lnTo>
                    <a:pt x="200" y="210"/>
                  </a:lnTo>
                  <a:lnTo>
                    <a:pt x="194" y="212"/>
                  </a:lnTo>
                  <a:lnTo>
                    <a:pt x="194" y="212"/>
                  </a:lnTo>
                  <a:lnTo>
                    <a:pt x="194" y="214"/>
                  </a:lnTo>
                  <a:lnTo>
                    <a:pt x="192" y="214"/>
                  </a:lnTo>
                  <a:lnTo>
                    <a:pt x="192" y="214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88" y="222"/>
                  </a:lnTo>
                  <a:lnTo>
                    <a:pt x="188" y="222"/>
                  </a:lnTo>
                  <a:lnTo>
                    <a:pt x="188" y="226"/>
                  </a:lnTo>
                  <a:lnTo>
                    <a:pt x="188" y="226"/>
                  </a:lnTo>
                  <a:lnTo>
                    <a:pt x="188" y="228"/>
                  </a:lnTo>
                  <a:lnTo>
                    <a:pt x="188" y="228"/>
                  </a:lnTo>
                  <a:lnTo>
                    <a:pt x="186" y="228"/>
                  </a:lnTo>
                  <a:lnTo>
                    <a:pt x="186" y="228"/>
                  </a:lnTo>
                  <a:lnTo>
                    <a:pt x="184" y="232"/>
                  </a:lnTo>
                  <a:lnTo>
                    <a:pt x="184" y="232"/>
                  </a:lnTo>
                  <a:lnTo>
                    <a:pt x="182" y="234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42"/>
                  </a:lnTo>
                  <a:lnTo>
                    <a:pt x="182" y="246"/>
                  </a:lnTo>
                  <a:lnTo>
                    <a:pt x="176" y="250"/>
                  </a:lnTo>
                  <a:lnTo>
                    <a:pt x="176" y="250"/>
                  </a:lnTo>
                  <a:lnTo>
                    <a:pt x="174" y="254"/>
                  </a:lnTo>
                  <a:lnTo>
                    <a:pt x="174" y="260"/>
                  </a:lnTo>
                  <a:lnTo>
                    <a:pt x="174" y="260"/>
                  </a:lnTo>
                  <a:lnTo>
                    <a:pt x="172" y="262"/>
                  </a:lnTo>
                  <a:lnTo>
                    <a:pt x="172" y="266"/>
                  </a:lnTo>
                  <a:lnTo>
                    <a:pt x="172" y="266"/>
                  </a:lnTo>
                  <a:lnTo>
                    <a:pt x="172" y="268"/>
                  </a:lnTo>
                  <a:lnTo>
                    <a:pt x="172" y="268"/>
                  </a:lnTo>
                  <a:lnTo>
                    <a:pt x="170" y="270"/>
                  </a:lnTo>
                  <a:lnTo>
                    <a:pt x="170" y="270"/>
                  </a:lnTo>
                  <a:lnTo>
                    <a:pt x="170" y="276"/>
                  </a:lnTo>
                  <a:lnTo>
                    <a:pt x="170" y="276"/>
                  </a:lnTo>
                  <a:lnTo>
                    <a:pt x="170" y="278"/>
                  </a:lnTo>
                  <a:lnTo>
                    <a:pt x="170" y="278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2" y="300"/>
                  </a:lnTo>
                  <a:lnTo>
                    <a:pt x="162" y="300"/>
                  </a:lnTo>
                  <a:lnTo>
                    <a:pt x="160" y="304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58" y="310"/>
                  </a:lnTo>
                  <a:lnTo>
                    <a:pt x="158" y="310"/>
                  </a:lnTo>
                  <a:lnTo>
                    <a:pt x="158" y="312"/>
                  </a:lnTo>
                  <a:lnTo>
                    <a:pt x="158" y="312"/>
                  </a:lnTo>
                  <a:lnTo>
                    <a:pt x="158" y="314"/>
                  </a:lnTo>
                  <a:lnTo>
                    <a:pt x="156" y="316"/>
                  </a:lnTo>
                  <a:lnTo>
                    <a:pt x="156" y="316"/>
                  </a:lnTo>
                  <a:lnTo>
                    <a:pt x="154" y="316"/>
                  </a:lnTo>
                  <a:lnTo>
                    <a:pt x="152" y="316"/>
                  </a:lnTo>
                  <a:lnTo>
                    <a:pt x="152" y="320"/>
                  </a:lnTo>
                  <a:lnTo>
                    <a:pt x="154" y="326"/>
                  </a:lnTo>
                  <a:lnTo>
                    <a:pt x="154" y="326"/>
                  </a:lnTo>
                  <a:lnTo>
                    <a:pt x="154" y="328"/>
                  </a:lnTo>
                  <a:lnTo>
                    <a:pt x="154" y="330"/>
                  </a:lnTo>
                  <a:lnTo>
                    <a:pt x="154" y="330"/>
                  </a:lnTo>
                  <a:lnTo>
                    <a:pt x="154" y="332"/>
                  </a:lnTo>
                  <a:lnTo>
                    <a:pt x="154" y="332"/>
                  </a:lnTo>
                  <a:lnTo>
                    <a:pt x="154" y="334"/>
                  </a:lnTo>
                  <a:lnTo>
                    <a:pt x="154" y="334"/>
                  </a:lnTo>
                  <a:lnTo>
                    <a:pt x="152" y="340"/>
                  </a:lnTo>
                  <a:lnTo>
                    <a:pt x="150" y="344"/>
                  </a:lnTo>
                  <a:lnTo>
                    <a:pt x="150" y="344"/>
                  </a:lnTo>
                  <a:lnTo>
                    <a:pt x="150" y="346"/>
                  </a:lnTo>
                  <a:lnTo>
                    <a:pt x="150" y="346"/>
                  </a:lnTo>
                  <a:lnTo>
                    <a:pt x="148" y="348"/>
                  </a:lnTo>
                  <a:lnTo>
                    <a:pt x="146" y="348"/>
                  </a:lnTo>
                  <a:lnTo>
                    <a:pt x="146" y="348"/>
                  </a:lnTo>
                  <a:lnTo>
                    <a:pt x="146" y="350"/>
                  </a:lnTo>
                  <a:lnTo>
                    <a:pt x="148" y="352"/>
                  </a:lnTo>
                  <a:lnTo>
                    <a:pt x="148" y="352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2" y="358"/>
                  </a:lnTo>
                  <a:lnTo>
                    <a:pt x="152" y="360"/>
                  </a:lnTo>
                  <a:lnTo>
                    <a:pt x="148" y="362"/>
                  </a:lnTo>
                  <a:lnTo>
                    <a:pt x="148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4"/>
                  </a:lnTo>
                  <a:lnTo>
                    <a:pt x="142" y="364"/>
                  </a:lnTo>
                  <a:lnTo>
                    <a:pt x="142" y="366"/>
                  </a:lnTo>
                  <a:lnTo>
                    <a:pt x="140" y="366"/>
                  </a:lnTo>
                  <a:lnTo>
                    <a:pt x="140" y="366"/>
                  </a:lnTo>
                  <a:lnTo>
                    <a:pt x="138" y="368"/>
                  </a:lnTo>
                  <a:lnTo>
                    <a:pt x="138" y="370"/>
                  </a:lnTo>
                  <a:lnTo>
                    <a:pt x="138" y="372"/>
                  </a:lnTo>
                  <a:lnTo>
                    <a:pt x="138" y="372"/>
                  </a:lnTo>
                  <a:lnTo>
                    <a:pt x="138" y="374"/>
                  </a:lnTo>
                  <a:lnTo>
                    <a:pt x="138" y="374"/>
                  </a:lnTo>
                  <a:lnTo>
                    <a:pt x="138" y="376"/>
                  </a:lnTo>
                  <a:lnTo>
                    <a:pt x="138" y="376"/>
                  </a:lnTo>
                  <a:lnTo>
                    <a:pt x="138" y="380"/>
                  </a:lnTo>
                  <a:lnTo>
                    <a:pt x="138" y="380"/>
                  </a:lnTo>
                  <a:lnTo>
                    <a:pt x="138" y="382"/>
                  </a:lnTo>
                  <a:lnTo>
                    <a:pt x="138" y="382"/>
                  </a:lnTo>
                  <a:lnTo>
                    <a:pt x="138" y="384"/>
                  </a:lnTo>
                  <a:lnTo>
                    <a:pt x="138" y="384"/>
                  </a:lnTo>
                  <a:lnTo>
                    <a:pt x="138" y="390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4"/>
                  </a:lnTo>
                  <a:lnTo>
                    <a:pt x="132" y="396"/>
                  </a:lnTo>
                  <a:lnTo>
                    <a:pt x="132" y="396"/>
                  </a:lnTo>
                  <a:lnTo>
                    <a:pt x="130" y="396"/>
                  </a:lnTo>
                  <a:lnTo>
                    <a:pt x="130" y="400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6"/>
                  </a:lnTo>
                  <a:lnTo>
                    <a:pt x="132" y="408"/>
                  </a:lnTo>
                  <a:lnTo>
                    <a:pt x="132" y="408"/>
                  </a:lnTo>
                  <a:lnTo>
                    <a:pt x="130" y="410"/>
                  </a:lnTo>
                  <a:lnTo>
                    <a:pt x="130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6"/>
                  </a:lnTo>
                  <a:lnTo>
                    <a:pt x="132" y="416"/>
                  </a:lnTo>
                  <a:lnTo>
                    <a:pt x="132" y="416"/>
                  </a:lnTo>
                  <a:lnTo>
                    <a:pt x="134" y="416"/>
                  </a:lnTo>
                  <a:lnTo>
                    <a:pt x="134" y="416"/>
                  </a:lnTo>
                  <a:lnTo>
                    <a:pt x="138" y="416"/>
                  </a:lnTo>
                  <a:lnTo>
                    <a:pt x="140" y="416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4" y="410"/>
                  </a:lnTo>
                  <a:lnTo>
                    <a:pt x="144" y="410"/>
                  </a:lnTo>
                  <a:lnTo>
                    <a:pt x="146" y="408"/>
                  </a:lnTo>
                  <a:lnTo>
                    <a:pt x="146" y="408"/>
                  </a:lnTo>
                  <a:lnTo>
                    <a:pt x="150" y="404"/>
                  </a:lnTo>
                  <a:lnTo>
                    <a:pt x="150" y="400"/>
                  </a:lnTo>
                  <a:lnTo>
                    <a:pt x="150" y="400"/>
                  </a:lnTo>
                  <a:lnTo>
                    <a:pt x="150" y="398"/>
                  </a:lnTo>
                  <a:lnTo>
                    <a:pt x="150" y="398"/>
                  </a:lnTo>
                  <a:lnTo>
                    <a:pt x="150" y="396"/>
                  </a:lnTo>
                  <a:lnTo>
                    <a:pt x="150" y="396"/>
                  </a:lnTo>
                  <a:lnTo>
                    <a:pt x="152" y="394"/>
                  </a:lnTo>
                  <a:lnTo>
                    <a:pt x="152" y="394"/>
                  </a:lnTo>
                  <a:lnTo>
                    <a:pt x="152" y="392"/>
                  </a:lnTo>
                  <a:lnTo>
                    <a:pt x="152" y="392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6"/>
                  </a:lnTo>
                  <a:lnTo>
                    <a:pt x="154" y="386"/>
                  </a:lnTo>
                  <a:lnTo>
                    <a:pt x="156" y="384"/>
                  </a:lnTo>
                  <a:lnTo>
                    <a:pt x="156" y="384"/>
                  </a:lnTo>
                  <a:lnTo>
                    <a:pt x="156" y="382"/>
                  </a:lnTo>
                  <a:lnTo>
                    <a:pt x="156" y="382"/>
                  </a:lnTo>
                  <a:lnTo>
                    <a:pt x="156" y="380"/>
                  </a:lnTo>
                  <a:lnTo>
                    <a:pt x="156" y="380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60" y="370"/>
                  </a:lnTo>
                  <a:lnTo>
                    <a:pt x="160" y="362"/>
                  </a:lnTo>
                  <a:lnTo>
                    <a:pt x="160" y="362"/>
                  </a:lnTo>
                  <a:lnTo>
                    <a:pt x="160" y="360"/>
                  </a:lnTo>
                  <a:lnTo>
                    <a:pt x="162" y="360"/>
                  </a:lnTo>
                  <a:lnTo>
                    <a:pt x="162" y="360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6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8" y="354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4" y="366"/>
                  </a:lnTo>
                  <a:lnTo>
                    <a:pt x="164" y="366"/>
                  </a:lnTo>
                  <a:lnTo>
                    <a:pt x="162" y="366"/>
                  </a:lnTo>
                  <a:lnTo>
                    <a:pt x="162" y="368"/>
                  </a:lnTo>
                  <a:lnTo>
                    <a:pt x="164" y="370"/>
                  </a:lnTo>
                  <a:lnTo>
                    <a:pt x="164" y="370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6" y="382"/>
                  </a:lnTo>
                  <a:lnTo>
                    <a:pt x="166" y="382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58" y="400"/>
                  </a:lnTo>
                  <a:lnTo>
                    <a:pt x="158" y="400"/>
                  </a:lnTo>
                  <a:lnTo>
                    <a:pt x="158" y="402"/>
                  </a:lnTo>
                  <a:lnTo>
                    <a:pt x="158" y="402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8"/>
                  </a:lnTo>
                  <a:lnTo>
                    <a:pt x="158" y="408"/>
                  </a:lnTo>
                  <a:lnTo>
                    <a:pt x="158" y="410"/>
                  </a:lnTo>
                  <a:lnTo>
                    <a:pt x="158" y="410"/>
                  </a:lnTo>
                  <a:lnTo>
                    <a:pt x="156" y="410"/>
                  </a:lnTo>
                  <a:lnTo>
                    <a:pt x="156" y="410"/>
                  </a:lnTo>
                  <a:lnTo>
                    <a:pt x="150" y="418"/>
                  </a:lnTo>
                  <a:lnTo>
                    <a:pt x="150" y="418"/>
                  </a:lnTo>
                  <a:lnTo>
                    <a:pt x="148" y="420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4"/>
                  </a:lnTo>
                  <a:lnTo>
                    <a:pt x="148" y="424"/>
                  </a:lnTo>
                  <a:lnTo>
                    <a:pt x="148" y="426"/>
                  </a:lnTo>
                  <a:lnTo>
                    <a:pt x="148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8"/>
                  </a:lnTo>
                  <a:lnTo>
                    <a:pt x="146" y="428"/>
                  </a:lnTo>
                  <a:lnTo>
                    <a:pt x="146" y="430"/>
                  </a:lnTo>
                  <a:lnTo>
                    <a:pt x="146" y="430"/>
                  </a:lnTo>
                  <a:lnTo>
                    <a:pt x="146" y="432"/>
                  </a:lnTo>
                  <a:lnTo>
                    <a:pt x="146" y="432"/>
                  </a:lnTo>
                  <a:lnTo>
                    <a:pt x="146" y="434"/>
                  </a:lnTo>
                  <a:lnTo>
                    <a:pt x="146" y="434"/>
                  </a:lnTo>
                  <a:lnTo>
                    <a:pt x="146" y="436"/>
                  </a:lnTo>
                  <a:lnTo>
                    <a:pt x="146" y="436"/>
                  </a:lnTo>
                  <a:lnTo>
                    <a:pt x="146" y="438"/>
                  </a:lnTo>
                  <a:lnTo>
                    <a:pt x="146" y="438"/>
                  </a:lnTo>
                  <a:lnTo>
                    <a:pt x="146" y="440"/>
                  </a:lnTo>
                  <a:lnTo>
                    <a:pt x="146" y="440"/>
                  </a:lnTo>
                  <a:lnTo>
                    <a:pt x="146" y="442"/>
                  </a:lnTo>
                  <a:lnTo>
                    <a:pt x="146" y="442"/>
                  </a:lnTo>
                  <a:lnTo>
                    <a:pt x="136" y="468"/>
                  </a:lnTo>
                  <a:lnTo>
                    <a:pt x="136" y="468"/>
                  </a:lnTo>
                  <a:lnTo>
                    <a:pt x="134" y="474"/>
                  </a:lnTo>
                  <a:lnTo>
                    <a:pt x="134" y="474"/>
                  </a:lnTo>
                  <a:lnTo>
                    <a:pt x="134" y="476"/>
                  </a:lnTo>
                  <a:lnTo>
                    <a:pt x="134" y="476"/>
                  </a:lnTo>
                  <a:lnTo>
                    <a:pt x="134" y="478"/>
                  </a:lnTo>
                  <a:lnTo>
                    <a:pt x="134" y="478"/>
                  </a:lnTo>
                  <a:lnTo>
                    <a:pt x="132" y="482"/>
                  </a:lnTo>
                  <a:lnTo>
                    <a:pt x="132" y="482"/>
                  </a:lnTo>
                  <a:lnTo>
                    <a:pt x="132" y="484"/>
                  </a:lnTo>
                  <a:lnTo>
                    <a:pt x="132" y="484"/>
                  </a:lnTo>
                  <a:lnTo>
                    <a:pt x="132" y="486"/>
                  </a:lnTo>
                  <a:lnTo>
                    <a:pt x="132" y="486"/>
                  </a:lnTo>
                  <a:lnTo>
                    <a:pt x="130" y="486"/>
                  </a:lnTo>
                  <a:lnTo>
                    <a:pt x="130" y="486"/>
                  </a:lnTo>
                  <a:lnTo>
                    <a:pt x="128" y="488"/>
                  </a:lnTo>
                  <a:lnTo>
                    <a:pt x="128" y="488"/>
                  </a:lnTo>
                  <a:lnTo>
                    <a:pt x="128" y="490"/>
                  </a:lnTo>
                  <a:lnTo>
                    <a:pt x="128" y="490"/>
                  </a:lnTo>
                  <a:lnTo>
                    <a:pt x="130" y="492"/>
                  </a:lnTo>
                  <a:lnTo>
                    <a:pt x="130" y="492"/>
                  </a:lnTo>
                  <a:lnTo>
                    <a:pt x="128" y="494"/>
                  </a:lnTo>
                  <a:lnTo>
                    <a:pt x="128" y="494"/>
                  </a:lnTo>
                  <a:lnTo>
                    <a:pt x="126" y="494"/>
                  </a:lnTo>
                  <a:lnTo>
                    <a:pt x="126" y="494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4"/>
                  </a:lnTo>
                  <a:lnTo>
                    <a:pt x="124" y="504"/>
                  </a:lnTo>
                  <a:lnTo>
                    <a:pt x="122" y="506"/>
                  </a:lnTo>
                  <a:lnTo>
                    <a:pt x="122" y="506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2" y="514"/>
                  </a:lnTo>
                  <a:lnTo>
                    <a:pt x="122" y="514"/>
                  </a:lnTo>
                  <a:lnTo>
                    <a:pt x="122" y="518"/>
                  </a:lnTo>
                  <a:lnTo>
                    <a:pt x="122" y="518"/>
                  </a:lnTo>
                  <a:lnTo>
                    <a:pt x="122" y="520"/>
                  </a:lnTo>
                  <a:lnTo>
                    <a:pt x="122" y="520"/>
                  </a:lnTo>
                  <a:lnTo>
                    <a:pt x="122" y="522"/>
                  </a:lnTo>
                  <a:lnTo>
                    <a:pt x="122" y="522"/>
                  </a:lnTo>
                  <a:lnTo>
                    <a:pt x="118" y="524"/>
                  </a:lnTo>
                  <a:lnTo>
                    <a:pt x="118" y="524"/>
                  </a:lnTo>
                  <a:lnTo>
                    <a:pt x="116" y="526"/>
                  </a:lnTo>
                  <a:lnTo>
                    <a:pt x="116" y="526"/>
                  </a:lnTo>
                  <a:lnTo>
                    <a:pt x="116" y="528"/>
                  </a:lnTo>
                  <a:lnTo>
                    <a:pt x="116" y="528"/>
                  </a:lnTo>
                  <a:lnTo>
                    <a:pt x="116" y="530"/>
                  </a:lnTo>
                  <a:lnTo>
                    <a:pt x="116" y="530"/>
                  </a:lnTo>
                  <a:lnTo>
                    <a:pt x="116" y="532"/>
                  </a:lnTo>
                  <a:lnTo>
                    <a:pt x="116" y="532"/>
                  </a:lnTo>
                  <a:lnTo>
                    <a:pt x="114" y="532"/>
                  </a:lnTo>
                  <a:lnTo>
                    <a:pt x="114" y="532"/>
                  </a:lnTo>
                  <a:lnTo>
                    <a:pt x="112" y="534"/>
                  </a:lnTo>
                  <a:lnTo>
                    <a:pt x="112" y="534"/>
                  </a:lnTo>
                  <a:lnTo>
                    <a:pt x="110" y="536"/>
                  </a:lnTo>
                  <a:lnTo>
                    <a:pt x="110" y="536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8"/>
                  </a:lnTo>
                  <a:lnTo>
                    <a:pt x="104" y="554"/>
                  </a:lnTo>
                  <a:lnTo>
                    <a:pt x="100" y="562"/>
                  </a:lnTo>
                  <a:lnTo>
                    <a:pt x="92" y="568"/>
                  </a:lnTo>
                  <a:lnTo>
                    <a:pt x="92" y="568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0" y="574"/>
                  </a:lnTo>
                  <a:lnTo>
                    <a:pt x="90" y="574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62" y="610"/>
                  </a:lnTo>
                  <a:lnTo>
                    <a:pt x="32" y="642"/>
                  </a:lnTo>
                  <a:lnTo>
                    <a:pt x="32" y="642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0" y="646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8" y="648"/>
                  </a:lnTo>
                  <a:lnTo>
                    <a:pt x="26" y="652"/>
                  </a:lnTo>
                  <a:lnTo>
                    <a:pt x="26" y="652"/>
                  </a:lnTo>
                  <a:lnTo>
                    <a:pt x="18" y="656"/>
                  </a:lnTo>
                  <a:lnTo>
                    <a:pt x="18" y="656"/>
                  </a:lnTo>
                  <a:lnTo>
                    <a:pt x="16" y="656"/>
                  </a:lnTo>
                  <a:lnTo>
                    <a:pt x="16" y="656"/>
                  </a:lnTo>
                  <a:lnTo>
                    <a:pt x="14" y="662"/>
                  </a:lnTo>
                  <a:lnTo>
                    <a:pt x="14" y="662"/>
                  </a:lnTo>
                  <a:lnTo>
                    <a:pt x="12" y="664"/>
                  </a:lnTo>
                  <a:lnTo>
                    <a:pt x="10" y="666"/>
                  </a:lnTo>
                  <a:lnTo>
                    <a:pt x="10" y="666"/>
                  </a:lnTo>
                  <a:lnTo>
                    <a:pt x="8" y="668"/>
                  </a:lnTo>
                  <a:lnTo>
                    <a:pt x="8" y="668"/>
                  </a:lnTo>
                  <a:lnTo>
                    <a:pt x="6" y="672"/>
                  </a:lnTo>
                  <a:lnTo>
                    <a:pt x="6" y="672"/>
                  </a:lnTo>
                  <a:lnTo>
                    <a:pt x="4" y="672"/>
                  </a:lnTo>
                  <a:lnTo>
                    <a:pt x="4" y="672"/>
                  </a:lnTo>
                  <a:lnTo>
                    <a:pt x="2" y="672"/>
                  </a:lnTo>
                  <a:lnTo>
                    <a:pt x="2" y="672"/>
                  </a:lnTo>
                  <a:lnTo>
                    <a:pt x="0" y="678"/>
                  </a:lnTo>
                  <a:lnTo>
                    <a:pt x="2" y="682"/>
                  </a:lnTo>
                  <a:lnTo>
                    <a:pt x="2" y="682"/>
                  </a:lnTo>
                  <a:lnTo>
                    <a:pt x="6" y="682"/>
                  </a:lnTo>
                  <a:lnTo>
                    <a:pt x="6" y="682"/>
                  </a:lnTo>
                  <a:lnTo>
                    <a:pt x="8" y="682"/>
                  </a:lnTo>
                  <a:lnTo>
                    <a:pt x="8" y="682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14" y="678"/>
                  </a:lnTo>
                  <a:lnTo>
                    <a:pt x="14" y="678"/>
                  </a:lnTo>
                  <a:lnTo>
                    <a:pt x="14" y="676"/>
                  </a:lnTo>
                  <a:lnTo>
                    <a:pt x="14" y="676"/>
                  </a:lnTo>
                  <a:lnTo>
                    <a:pt x="28" y="670"/>
                  </a:lnTo>
                  <a:lnTo>
                    <a:pt x="40" y="662"/>
                  </a:lnTo>
                  <a:lnTo>
                    <a:pt x="50" y="654"/>
                  </a:lnTo>
                  <a:lnTo>
                    <a:pt x="60" y="642"/>
                  </a:lnTo>
                  <a:lnTo>
                    <a:pt x="60" y="642"/>
                  </a:lnTo>
                  <a:lnTo>
                    <a:pt x="62" y="642"/>
                  </a:lnTo>
                  <a:lnTo>
                    <a:pt x="62" y="642"/>
                  </a:lnTo>
                  <a:lnTo>
                    <a:pt x="62" y="644"/>
                  </a:lnTo>
                  <a:lnTo>
                    <a:pt x="64" y="644"/>
                  </a:lnTo>
                  <a:lnTo>
                    <a:pt x="64" y="644"/>
                  </a:lnTo>
                  <a:lnTo>
                    <a:pt x="66" y="642"/>
                  </a:lnTo>
                  <a:lnTo>
                    <a:pt x="66" y="642"/>
                  </a:lnTo>
                  <a:lnTo>
                    <a:pt x="66" y="640"/>
                  </a:lnTo>
                  <a:lnTo>
                    <a:pt x="66" y="640"/>
                  </a:lnTo>
                  <a:lnTo>
                    <a:pt x="64" y="636"/>
                  </a:lnTo>
                  <a:lnTo>
                    <a:pt x="64" y="636"/>
                  </a:lnTo>
                  <a:lnTo>
                    <a:pt x="70" y="632"/>
                  </a:lnTo>
                  <a:lnTo>
                    <a:pt x="74" y="626"/>
                  </a:lnTo>
                  <a:lnTo>
                    <a:pt x="74" y="626"/>
                  </a:lnTo>
                  <a:lnTo>
                    <a:pt x="78" y="624"/>
                  </a:lnTo>
                  <a:lnTo>
                    <a:pt x="78" y="624"/>
                  </a:lnTo>
                  <a:lnTo>
                    <a:pt x="78" y="622"/>
                  </a:lnTo>
                  <a:lnTo>
                    <a:pt x="78" y="622"/>
                  </a:lnTo>
                  <a:lnTo>
                    <a:pt x="82" y="620"/>
                  </a:lnTo>
                  <a:lnTo>
                    <a:pt x="82" y="620"/>
                  </a:lnTo>
                  <a:lnTo>
                    <a:pt x="84" y="620"/>
                  </a:lnTo>
                  <a:lnTo>
                    <a:pt x="84" y="620"/>
                  </a:lnTo>
                  <a:lnTo>
                    <a:pt x="92" y="614"/>
                  </a:lnTo>
                  <a:lnTo>
                    <a:pt x="92" y="614"/>
                  </a:lnTo>
                  <a:lnTo>
                    <a:pt x="94" y="614"/>
                  </a:lnTo>
                  <a:lnTo>
                    <a:pt x="94" y="614"/>
                  </a:lnTo>
                  <a:lnTo>
                    <a:pt x="96" y="614"/>
                  </a:lnTo>
                  <a:lnTo>
                    <a:pt x="96" y="610"/>
                  </a:lnTo>
                  <a:lnTo>
                    <a:pt x="96" y="610"/>
                  </a:lnTo>
                  <a:lnTo>
                    <a:pt x="98" y="608"/>
                  </a:lnTo>
                  <a:lnTo>
                    <a:pt x="98" y="608"/>
                  </a:lnTo>
                  <a:lnTo>
                    <a:pt x="100" y="608"/>
                  </a:lnTo>
                  <a:lnTo>
                    <a:pt x="100" y="608"/>
                  </a:lnTo>
                  <a:lnTo>
                    <a:pt x="100" y="604"/>
                  </a:lnTo>
                  <a:lnTo>
                    <a:pt x="98" y="602"/>
                  </a:lnTo>
                  <a:lnTo>
                    <a:pt x="98" y="602"/>
                  </a:lnTo>
                  <a:lnTo>
                    <a:pt x="100" y="602"/>
                  </a:lnTo>
                  <a:lnTo>
                    <a:pt x="100" y="602"/>
                  </a:lnTo>
                  <a:lnTo>
                    <a:pt x="104" y="602"/>
                  </a:lnTo>
                  <a:lnTo>
                    <a:pt x="104" y="602"/>
                  </a:lnTo>
                  <a:lnTo>
                    <a:pt x="104" y="600"/>
                  </a:lnTo>
                  <a:lnTo>
                    <a:pt x="104" y="600"/>
                  </a:lnTo>
                  <a:lnTo>
                    <a:pt x="108" y="600"/>
                  </a:lnTo>
                  <a:lnTo>
                    <a:pt x="108" y="600"/>
                  </a:lnTo>
                  <a:lnTo>
                    <a:pt x="108" y="602"/>
                  </a:lnTo>
                  <a:lnTo>
                    <a:pt x="108" y="602"/>
                  </a:lnTo>
                  <a:lnTo>
                    <a:pt x="108" y="606"/>
                  </a:lnTo>
                  <a:lnTo>
                    <a:pt x="108" y="606"/>
                  </a:lnTo>
                  <a:lnTo>
                    <a:pt x="110" y="606"/>
                  </a:lnTo>
                  <a:lnTo>
                    <a:pt x="110" y="608"/>
                  </a:lnTo>
                  <a:lnTo>
                    <a:pt x="110" y="608"/>
                  </a:lnTo>
                  <a:lnTo>
                    <a:pt x="102" y="618"/>
                  </a:lnTo>
                  <a:lnTo>
                    <a:pt x="102" y="618"/>
                  </a:lnTo>
                  <a:lnTo>
                    <a:pt x="100" y="620"/>
                  </a:lnTo>
                  <a:lnTo>
                    <a:pt x="100" y="620"/>
                  </a:lnTo>
                  <a:lnTo>
                    <a:pt x="96" y="620"/>
                  </a:lnTo>
                  <a:lnTo>
                    <a:pt x="96" y="620"/>
                  </a:lnTo>
                  <a:lnTo>
                    <a:pt x="94" y="622"/>
                  </a:lnTo>
                  <a:lnTo>
                    <a:pt x="94" y="622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96" y="626"/>
                  </a:lnTo>
                  <a:lnTo>
                    <a:pt x="96" y="626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82" y="646"/>
                  </a:lnTo>
                  <a:lnTo>
                    <a:pt x="82" y="646"/>
                  </a:lnTo>
                  <a:lnTo>
                    <a:pt x="80" y="648"/>
                  </a:lnTo>
                  <a:lnTo>
                    <a:pt x="80" y="648"/>
                  </a:lnTo>
                  <a:lnTo>
                    <a:pt x="78" y="646"/>
                  </a:lnTo>
                  <a:lnTo>
                    <a:pt x="78" y="646"/>
                  </a:lnTo>
                  <a:lnTo>
                    <a:pt x="74" y="646"/>
                  </a:lnTo>
                  <a:lnTo>
                    <a:pt x="74" y="646"/>
                  </a:lnTo>
                  <a:lnTo>
                    <a:pt x="70" y="650"/>
                  </a:lnTo>
                  <a:lnTo>
                    <a:pt x="70" y="650"/>
                  </a:lnTo>
                  <a:lnTo>
                    <a:pt x="70" y="652"/>
                  </a:lnTo>
                  <a:lnTo>
                    <a:pt x="70" y="652"/>
                  </a:lnTo>
                  <a:lnTo>
                    <a:pt x="56" y="664"/>
                  </a:lnTo>
                  <a:lnTo>
                    <a:pt x="56" y="664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6" y="668"/>
                  </a:lnTo>
                  <a:lnTo>
                    <a:pt x="56" y="668"/>
                  </a:lnTo>
                  <a:lnTo>
                    <a:pt x="56" y="670"/>
                  </a:lnTo>
                  <a:lnTo>
                    <a:pt x="60" y="668"/>
                  </a:lnTo>
                  <a:lnTo>
                    <a:pt x="60" y="668"/>
                  </a:lnTo>
                  <a:lnTo>
                    <a:pt x="62" y="668"/>
                  </a:lnTo>
                  <a:lnTo>
                    <a:pt x="62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6" y="670"/>
                  </a:lnTo>
                  <a:lnTo>
                    <a:pt x="66" y="670"/>
                  </a:lnTo>
                  <a:lnTo>
                    <a:pt x="66" y="674"/>
                  </a:lnTo>
                  <a:lnTo>
                    <a:pt x="66" y="674"/>
                  </a:lnTo>
                  <a:lnTo>
                    <a:pt x="68" y="676"/>
                  </a:lnTo>
                  <a:lnTo>
                    <a:pt x="68" y="676"/>
                  </a:lnTo>
                  <a:lnTo>
                    <a:pt x="70" y="676"/>
                  </a:lnTo>
                  <a:lnTo>
                    <a:pt x="70" y="676"/>
                  </a:lnTo>
                  <a:lnTo>
                    <a:pt x="72" y="676"/>
                  </a:lnTo>
                  <a:lnTo>
                    <a:pt x="72" y="676"/>
                  </a:lnTo>
                  <a:lnTo>
                    <a:pt x="76" y="674"/>
                  </a:lnTo>
                  <a:lnTo>
                    <a:pt x="76" y="674"/>
                  </a:lnTo>
                  <a:lnTo>
                    <a:pt x="76" y="672"/>
                  </a:lnTo>
                  <a:lnTo>
                    <a:pt x="76" y="672"/>
                  </a:lnTo>
                  <a:lnTo>
                    <a:pt x="80" y="672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4" y="668"/>
                  </a:lnTo>
                  <a:lnTo>
                    <a:pt x="84" y="668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92" y="664"/>
                  </a:lnTo>
                  <a:lnTo>
                    <a:pt x="94" y="662"/>
                  </a:lnTo>
                  <a:lnTo>
                    <a:pt x="94" y="662"/>
                  </a:lnTo>
                  <a:lnTo>
                    <a:pt x="94" y="660"/>
                  </a:lnTo>
                  <a:lnTo>
                    <a:pt x="94" y="660"/>
                  </a:lnTo>
                  <a:lnTo>
                    <a:pt x="96" y="660"/>
                  </a:lnTo>
                  <a:lnTo>
                    <a:pt x="96" y="660"/>
                  </a:lnTo>
                  <a:lnTo>
                    <a:pt x="96" y="658"/>
                  </a:lnTo>
                  <a:lnTo>
                    <a:pt x="96" y="658"/>
                  </a:lnTo>
                  <a:lnTo>
                    <a:pt x="96" y="656"/>
                  </a:lnTo>
                  <a:lnTo>
                    <a:pt x="96" y="656"/>
                  </a:lnTo>
                  <a:lnTo>
                    <a:pt x="98" y="656"/>
                  </a:lnTo>
                  <a:lnTo>
                    <a:pt x="98" y="656"/>
                  </a:lnTo>
                  <a:lnTo>
                    <a:pt x="98" y="654"/>
                  </a:lnTo>
                  <a:lnTo>
                    <a:pt x="98" y="654"/>
                  </a:lnTo>
                  <a:lnTo>
                    <a:pt x="104" y="652"/>
                  </a:lnTo>
                  <a:lnTo>
                    <a:pt x="110" y="646"/>
                  </a:lnTo>
                  <a:lnTo>
                    <a:pt x="110" y="646"/>
                  </a:lnTo>
                  <a:lnTo>
                    <a:pt x="112" y="646"/>
                  </a:lnTo>
                  <a:lnTo>
                    <a:pt x="112" y="646"/>
                  </a:lnTo>
                  <a:lnTo>
                    <a:pt x="114" y="646"/>
                  </a:lnTo>
                  <a:lnTo>
                    <a:pt x="114" y="646"/>
                  </a:lnTo>
                  <a:lnTo>
                    <a:pt x="116" y="644"/>
                  </a:lnTo>
                  <a:lnTo>
                    <a:pt x="116" y="644"/>
                  </a:lnTo>
                  <a:lnTo>
                    <a:pt x="116" y="642"/>
                  </a:lnTo>
                  <a:lnTo>
                    <a:pt x="116" y="642"/>
                  </a:lnTo>
                  <a:lnTo>
                    <a:pt x="116" y="636"/>
                  </a:lnTo>
                  <a:lnTo>
                    <a:pt x="116" y="636"/>
                  </a:lnTo>
                  <a:lnTo>
                    <a:pt x="118" y="636"/>
                  </a:lnTo>
                  <a:lnTo>
                    <a:pt x="118" y="636"/>
                  </a:lnTo>
                  <a:lnTo>
                    <a:pt x="120" y="634"/>
                  </a:lnTo>
                  <a:lnTo>
                    <a:pt x="120" y="634"/>
                  </a:lnTo>
                  <a:lnTo>
                    <a:pt x="124" y="634"/>
                  </a:lnTo>
                  <a:lnTo>
                    <a:pt x="124" y="634"/>
                  </a:lnTo>
                  <a:lnTo>
                    <a:pt x="126" y="634"/>
                  </a:lnTo>
                  <a:lnTo>
                    <a:pt x="126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6" y="632"/>
                  </a:lnTo>
                  <a:lnTo>
                    <a:pt x="136" y="632"/>
                  </a:lnTo>
                  <a:lnTo>
                    <a:pt x="136" y="630"/>
                  </a:lnTo>
                  <a:lnTo>
                    <a:pt x="136" y="630"/>
                  </a:lnTo>
                  <a:lnTo>
                    <a:pt x="138" y="630"/>
                  </a:lnTo>
                  <a:lnTo>
                    <a:pt x="138" y="630"/>
                  </a:lnTo>
                  <a:lnTo>
                    <a:pt x="138" y="628"/>
                  </a:lnTo>
                  <a:lnTo>
                    <a:pt x="138" y="628"/>
                  </a:lnTo>
                  <a:lnTo>
                    <a:pt x="138" y="626"/>
                  </a:lnTo>
                  <a:lnTo>
                    <a:pt x="138" y="626"/>
                  </a:lnTo>
                  <a:lnTo>
                    <a:pt x="136" y="624"/>
                  </a:lnTo>
                  <a:lnTo>
                    <a:pt x="136" y="624"/>
                  </a:lnTo>
                  <a:lnTo>
                    <a:pt x="138" y="624"/>
                  </a:lnTo>
                  <a:lnTo>
                    <a:pt x="142" y="622"/>
                  </a:lnTo>
                  <a:lnTo>
                    <a:pt x="142" y="622"/>
                  </a:lnTo>
                  <a:lnTo>
                    <a:pt x="142" y="618"/>
                  </a:lnTo>
                  <a:lnTo>
                    <a:pt x="142" y="618"/>
                  </a:lnTo>
                  <a:lnTo>
                    <a:pt x="144" y="616"/>
                  </a:lnTo>
                  <a:lnTo>
                    <a:pt x="142" y="616"/>
                  </a:lnTo>
                  <a:lnTo>
                    <a:pt x="142" y="616"/>
                  </a:lnTo>
                  <a:lnTo>
                    <a:pt x="140" y="616"/>
                  </a:lnTo>
                  <a:lnTo>
                    <a:pt x="140" y="616"/>
                  </a:lnTo>
                  <a:lnTo>
                    <a:pt x="138" y="614"/>
                  </a:lnTo>
                  <a:lnTo>
                    <a:pt x="138" y="614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0"/>
                  </a:lnTo>
                  <a:lnTo>
                    <a:pt x="142" y="610"/>
                  </a:lnTo>
                  <a:lnTo>
                    <a:pt x="140" y="606"/>
                  </a:lnTo>
                  <a:lnTo>
                    <a:pt x="140" y="606"/>
                  </a:lnTo>
                  <a:lnTo>
                    <a:pt x="142" y="606"/>
                  </a:lnTo>
                  <a:lnTo>
                    <a:pt x="142" y="606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46" y="604"/>
                  </a:lnTo>
                  <a:lnTo>
                    <a:pt x="146" y="604"/>
                  </a:lnTo>
                  <a:lnTo>
                    <a:pt x="148" y="600"/>
                  </a:lnTo>
                  <a:lnTo>
                    <a:pt x="148" y="600"/>
                  </a:lnTo>
                  <a:lnTo>
                    <a:pt x="150" y="600"/>
                  </a:lnTo>
                  <a:lnTo>
                    <a:pt x="150" y="600"/>
                  </a:lnTo>
                  <a:lnTo>
                    <a:pt x="152" y="602"/>
                  </a:lnTo>
                  <a:lnTo>
                    <a:pt x="154" y="602"/>
                  </a:lnTo>
                  <a:lnTo>
                    <a:pt x="154" y="602"/>
                  </a:lnTo>
                  <a:lnTo>
                    <a:pt x="156" y="602"/>
                  </a:lnTo>
                  <a:lnTo>
                    <a:pt x="156" y="602"/>
                  </a:lnTo>
                  <a:lnTo>
                    <a:pt x="158" y="602"/>
                  </a:lnTo>
                  <a:lnTo>
                    <a:pt x="158" y="602"/>
                  </a:lnTo>
                  <a:lnTo>
                    <a:pt x="160" y="600"/>
                  </a:lnTo>
                  <a:lnTo>
                    <a:pt x="160" y="600"/>
                  </a:lnTo>
                  <a:lnTo>
                    <a:pt x="160" y="598"/>
                  </a:lnTo>
                  <a:lnTo>
                    <a:pt x="160" y="598"/>
                  </a:lnTo>
                  <a:lnTo>
                    <a:pt x="164" y="596"/>
                  </a:lnTo>
                  <a:lnTo>
                    <a:pt x="164" y="596"/>
                  </a:lnTo>
                  <a:lnTo>
                    <a:pt x="168" y="596"/>
                  </a:lnTo>
                  <a:lnTo>
                    <a:pt x="168" y="596"/>
                  </a:lnTo>
                  <a:lnTo>
                    <a:pt x="168" y="594"/>
                  </a:lnTo>
                  <a:lnTo>
                    <a:pt x="168" y="594"/>
                  </a:lnTo>
                  <a:lnTo>
                    <a:pt x="170" y="592"/>
                  </a:lnTo>
                  <a:lnTo>
                    <a:pt x="170" y="592"/>
                  </a:lnTo>
                  <a:lnTo>
                    <a:pt x="172" y="592"/>
                  </a:lnTo>
                  <a:lnTo>
                    <a:pt x="172" y="592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8" y="594"/>
                  </a:lnTo>
                  <a:lnTo>
                    <a:pt x="176" y="590"/>
                  </a:lnTo>
                  <a:lnTo>
                    <a:pt x="176" y="590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6"/>
                  </a:lnTo>
                  <a:lnTo>
                    <a:pt x="176" y="586"/>
                  </a:lnTo>
                  <a:lnTo>
                    <a:pt x="176" y="584"/>
                  </a:lnTo>
                  <a:lnTo>
                    <a:pt x="176" y="584"/>
                  </a:lnTo>
                  <a:lnTo>
                    <a:pt x="178" y="580"/>
                  </a:lnTo>
                  <a:lnTo>
                    <a:pt x="178" y="580"/>
                  </a:lnTo>
                  <a:lnTo>
                    <a:pt x="180" y="576"/>
                  </a:lnTo>
                  <a:lnTo>
                    <a:pt x="182" y="576"/>
                  </a:lnTo>
                  <a:lnTo>
                    <a:pt x="182" y="576"/>
                  </a:lnTo>
                  <a:lnTo>
                    <a:pt x="184" y="580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6"/>
                  </a:lnTo>
                  <a:lnTo>
                    <a:pt x="188" y="576"/>
                  </a:lnTo>
                  <a:lnTo>
                    <a:pt x="194" y="572"/>
                  </a:lnTo>
                  <a:lnTo>
                    <a:pt x="198" y="566"/>
                  </a:lnTo>
                  <a:lnTo>
                    <a:pt x="198" y="566"/>
                  </a:lnTo>
                  <a:lnTo>
                    <a:pt x="198" y="564"/>
                  </a:lnTo>
                  <a:lnTo>
                    <a:pt x="198" y="564"/>
                  </a:lnTo>
                  <a:lnTo>
                    <a:pt x="198" y="562"/>
                  </a:lnTo>
                  <a:lnTo>
                    <a:pt x="198" y="562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200" y="558"/>
                  </a:lnTo>
                  <a:lnTo>
                    <a:pt x="198" y="556"/>
                  </a:lnTo>
                  <a:lnTo>
                    <a:pt x="198" y="556"/>
                  </a:lnTo>
                  <a:lnTo>
                    <a:pt x="196" y="556"/>
                  </a:lnTo>
                  <a:lnTo>
                    <a:pt x="196" y="556"/>
                  </a:lnTo>
                  <a:lnTo>
                    <a:pt x="194" y="556"/>
                  </a:lnTo>
                  <a:lnTo>
                    <a:pt x="194" y="552"/>
                  </a:lnTo>
                  <a:lnTo>
                    <a:pt x="194" y="552"/>
                  </a:lnTo>
                  <a:lnTo>
                    <a:pt x="204" y="548"/>
                  </a:lnTo>
                  <a:lnTo>
                    <a:pt x="204" y="548"/>
                  </a:lnTo>
                  <a:lnTo>
                    <a:pt x="206" y="546"/>
                  </a:lnTo>
                  <a:lnTo>
                    <a:pt x="206" y="546"/>
                  </a:lnTo>
                  <a:lnTo>
                    <a:pt x="208" y="546"/>
                  </a:lnTo>
                  <a:lnTo>
                    <a:pt x="208" y="546"/>
                  </a:lnTo>
                  <a:lnTo>
                    <a:pt x="208" y="542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2" y="540"/>
                  </a:lnTo>
                  <a:lnTo>
                    <a:pt x="202" y="540"/>
                  </a:lnTo>
                  <a:lnTo>
                    <a:pt x="202" y="538"/>
                  </a:lnTo>
                  <a:lnTo>
                    <a:pt x="202" y="538"/>
                  </a:lnTo>
                  <a:lnTo>
                    <a:pt x="202" y="536"/>
                  </a:lnTo>
                  <a:lnTo>
                    <a:pt x="202" y="536"/>
                  </a:lnTo>
                  <a:lnTo>
                    <a:pt x="202" y="534"/>
                  </a:lnTo>
                  <a:lnTo>
                    <a:pt x="202" y="534"/>
                  </a:lnTo>
                  <a:lnTo>
                    <a:pt x="210" y="530"/>
                  </a:lnTo>
                  <a:lnTo>
                    <a:pt x="216" y="526"/>
                  </a:lnTo>
                  <a:lnTo>
                    <a:pt x="220" y="520"/>
                  </a:lnTo>
                  <a:lnTo>
                    <a:pt x="222" y="512"/>
                  </a:lnTo>
                  <a:lnTo>
                    <a:pt x="222" y="512"/>
                  </a:lnTo>
                  <a:lnTo>
                    <a:pt x="222" y="510"/>
                  </a:lnTo>
                  <a:lnTo>
                    <a:pt x="222" y="510"/>
                  </a:lnTo>
                  <a:lnTo>
                    <a:pt x="224" y="510"/>
                  </a:lnTo>
                  <a:lnTo>
                    <a:pt x="226" y="506"/>
                  </a:lnTo>
                  <a:lnTo>
                    <a:pt x="226" y="506"/>
                  </a:lnTo>
                  <a:lnTo>
                    <a:pt x="224" y="504"/>
                  </a:lnTo>
                  <a:lnTo>
                    <a:pt x="224" y="502"/>
                  </a:lnTo>
                  <a:lnTo>
                    <a:pt x="224" y="502"/>
                  </a:lnTo>
                  <a:lnTo>
                    <a:pt x="226" y="500"/>
                  </a:lnTo>
                  <a:lnTo>
                    <a:pt x="226" y="498"/>
                  </a:lnTo>
                  <a:lnTo>
                    <a:pt x="226" y="498"/>
                  </a:lnTo>
                  <a:lnTo>
                    <a:pt x="226" y="496"/>
                  </a:lnTo>
                  <a:lnTo>
                    <a:pt x="226" y="496"/>
                  </a:lnTo>
                  <a:lnTo>
                    <a:pt x="228" y="494"/>
                  </a:lnTo>
                  <a:lnTo>
                    <a:pt x="228" y="494"/>
                  </a:lnTo>
                  <a:lnTo>
                    <a:pt x="228" y="492"/>
                  </a:lnTo>
                  <a:lnTo>
                    <a:pt x="228" y="492"/>
                  </a:lnTo>
                  <a:lnTo>
                    <a:pt x="228" y="490"/>
                  </a:lnTo>
                  <a:lnTo>
                    <a:pt x="228" y="490"/>
                  </a:lnTo>
                  <a:lnTo>
                    <a:pt x="230" y="488"/>
                  </a:lnTo>
                  <a:lnTo>
                    <a:pt x="228" y="486"/>
                  </a:lnTo>
                  <a:lnTo>
                    <a:pt x="228" y="486"/>
                  </a:lnTo>
                  <a:lnTo>
                    <a:pt x="228" y="484"/>
                  </a:lnTo>
                  <a:lnTo>
                    <a:pt x="228" y="484"/>
                  </a:lnTo>
                  <a:lnTo>
                    <a:pt x="226" y="482"/>
                  </a:lnTo>
                  <a:lnTo>
                    <a:pt x="226" y="482"/>
                  </a:lnTo>
                  <a:lnTo>
                    <a:pt x="228" y="480"/>
                  </a:lnTo>
                  <a:lnTo>
                    <a:pt x="230" y="478"/>
                  </a:lnTo>
                  <a:lnTo>
                    <a:pt x="230" y="478"/>
                  </a:lnTo>
                  <a:lnTo>
                    <a:pt x="230" y="476"/>
                  </a:lnTo>
                  <a:lnTo>
                    <a:pt x="230" y="476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2"/>
                  </a:lnTo>
                  <a:lnTo>
                    <a:pt x="234" y="472"/>
                  </a:lnTo>
                  <a:lnTo>
                    <a:pt x="234" y="468"/>
                  </a:lnTo>
                  <a:lnTo>
                    <a:pt x="232" y="466"/>
                  </a:lnTo>
                  <a:lnTo>
                    <a:pt x="232" y="466"/>
                  </a:lnTo>
                  <a:lnTo>
                    <a:pt x="232" y="464"/>
                  </a:lnTo>
                  <a:lnTo>
                    <a:pt x="232" y="464"/>
                  </a:lnTo>
                  <a:lnTo>
                    <a:pt x="232" y="462"/>
                  </a:lnTo>
                  <a:lnTo>
                    <a:pt x="232" y="462"/>
                  </a:lnTo>
                  <a:lnTo>
                    <a:pt x="234" y="460"/>
                  </a:lnTo>
                  <a:lnTo>
                    <a:pt x="236" y="456"/>
                  </a:lnTo>
                  <a:lnTo>
                    <a:pt x="238" y="454"/>
                  </a:lnTo>
                  <a:lnTo>
                    <a:pt x="240" y="450"/>
                  </a:lnTo>
                  <a:lnTo>
                    <a:pt x="240" y="450"/>
                  </a:lnTo>
                  <a:lnTo>
                    <a:pt x="240" y="448"/>
                  </a:lnTo>
                  <a:lnTo>
                    <a:pt x="240" y="448"/>
                  </a:lnTo>
                  <a:lnTo>
                    <a:pt x="240" y="446"/>
                  </a:lnTo>
                  <a:lnTo>
                    <a:pt x="240" y="446"/>
                  </a:lnTo>
                  <a:lnTo>
                    <a:pt x="240" y="444"/>
                  </a:lnTo>
                  <a:lnTo>
                    <a:pt x="240" y="44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2" y="442"/>
                  </a:lnTo>
                  <a:lnTo>
                    <a:pt x="242" y="442"/>
                  </a:lnTo>
                  <a:lnTo>
                    <a:pt x="242" y="440"/>
                  </a:lnTo>
                  <a:lnTo>
                    <a:pt x="242" y="440"/>
                  </a:lnTo>
                  <a:lnTo>
                    <a:pt x="242" y="438"/>
                  </a:lnTo>
                  <a:lnTo>
                    <a:pt x="242" y="438"/>
                  </a:lnTo>
                  <a:lnTo>
                    <a:pt x="242" y="436"/>
                  </a:lnTo>
                  <a:lnTo>
                    <a:pt x="242" y="436"/>
                  </a:lnTo>
                  <a:lnTo>
                    <a:pt x="242" y="434"/>
                  </a:lnTo>
                  <a:lnTo>
                    <a:pt x="242" y="434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4" y="430"/>
                  </a:lnTo>
                  <a:lnTo>
                    <a:pt x="244" y="430"/>
                  </a:lnTo>
                  <a:lnTo>
                    <a:pt x="244" y="428"/>
                  </a:lnTo>
                  <a:lnTo>
                    <a:pt x="244" y="428"/>
                  </a:lnTo>
                  <a:lnTo>
                    <a:pt x="244" y="426"/>
                  </a:lnTo>
                  <a:lnTo>
                    <a:pt x="244" y="426"/>
                  </a:lnTo>
                  <a:lnTo>
                    <a:pt x="246" y="426"/>
                  </a:lnTo>
                  <a:lnTo>
                    <a:pt x="246" y="426"/>
                  </a:lnTo>
                  <a:lnTo>
                    <a:pt x="246" y="424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2" y="420"/>
                  </a:lnTo>
                  <a:lnTo>
                    <a:pt x="242" y="420"/>
                  </a:lnTo>
                  <a:lnTo>
                    <a:pt x="244" y="416"/>
                  </a:lnTo>
                  <a:lnTo>
                    <a:pt x="248" y="410"/>
                  </a:lnTo>
                  <a:lnTo>
                    <a:pt x="248" y="410"/>
                  </a:lnTo>
                  <a:lnTo>
                    <a:pt x="248" y="408"/>
                  </a:lnTo>
                  <a:lnTo>
                    <a:pt x="248" y="408"/>
                  </a:lnTo>
                  <a:lnTo>
                    <a:pt x="248" y="404"/>
                  </a:lnTo>
                  <a:lnTo>
                    <a:pt x="248" y="404"/>
                  </a:lnTo>
                  <a:lnTo>
                    <a:pt x="250" y="404"/>
                  </a:lnTo>
                  <a:lnTo>
                    <a:pt x="250" y="404"/>
                  </a:lnTo>
                  <a:lnTo>
                    <a:pt x="250" y="402"/>
                  </a:lnTo>
                  <a:lnTo>
                    <a:pt x="250" y="402"/>
                  </a:lnTo>
                  <a:lnTo>
                    <a:pt x="252" y="400"/>
                  </a:lnTo>
                  <a:lnTo>
                    <a:pt x="252" y="400"/>
                  </a:lnTo>
                  <a:lnTo>
                    <a:pt x="252" y="398"/>
                  </a:lnTo>
                  <a:lnTo>
                    <a:pt x="252" y="398"/>
                  </a:lnTo>
                  <a:lnTo>
                    <a:pt x="252" y="396"/>
                  </a:lnTo>
                  <a:lnTo>
                    <a:pt x="252" y="396"/>
                  </a:lnTo>
                  <a:lnTo>
                    <a:pt x="254" y="394"/>
                  </a:lnTo>
                  <a:lnTo>
                    <a:pt x="254" y="394"/>
                  </a:lnTo>
                  <a:lnTo>
                    <a:pt x="254" y="392"/>
                  </a:lnTo>
                  <a:lnTo>
                    <a:pt x="254" y="392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254" y="388"/>
                  </a:lnTo>
                  <a:lnTo>
                    <a:pt x="254" y="388"/>
                  </a:lnTo>
                  <a:lnTo>
                    <a:pt x="254" y="386"/>
                  </a:lnTo>
                  <a:lnTo>
                    <a:pt x="254" y="386"/>
                  </a:lnTo>
                  <a:lnTo>
                    <a:pt x="256" y="384"/>
                  </a:lnTo>
                  <a:lnTo>
                    <a:pt x="256" y="380"/>
                  </a:lnTo>
                  <a:lnTo>
                    <a:pt x="256" y="380"/>
                  </a:lnTo>
                  <a:lnTo>
                    <a:pt x="256" y="378"/>
                  </a:lnTo>
                  <a:lnTo>
                    <a:pt x="256" y="378"/>
                  </a:lnTo>
                  <a:lnTo>
                    <a:pt x="258" y="378"/>
                  </a:lnTo>
                  <a:lnTo>
                    <a:pt x="258" y="378"/>
                  </a:lnTo>
                  <a:lnTo>
                    <a:pt x="258" y="374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68"/>
                  </a:lnTo>
                  <a:lnTo>
                    <a:pt x="256" y="368"/>
                  </a:lnTo>
                  <a:lnTo>
                    <a:pt x="258" y="366"/>
                  </a:lnTo>
                  <a:lnTo>
                    <a:pt x="260" y="366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0" y="360"/>
                  </a:lnTo>
                  <a:lnTo>
                    <a:pt x="260" y="358"/>
                  </a:lnTo>
                  <a:lnTo>
                    <a:pt x="260" y="358"/>
                  </a:lnTo>
                  <a:lnTo>
                    <a:pt x="262" y="356"/>
                  </a:lnTo>
                  <a:lnTo>
                    <a:pt x="262" y="356"/>
                  </a:lnTo>
                  <a:lnTo>
                    <a:pt x="262" y="354"/>
                  </a:lnTo>
                  <a:lnTo>
                    <a:pt x="262" y="354"/>
                  </a:lnTo>
                  <a:lnTo>
                    <a:pt x="264" y="352"/>
                  </a:lnTo>
                  <a:lnTo>
                    <a:pt x="264" y="352"/>
                  </a:lnTo>
                  <a:lnTo>
                    <a:pt x="264" y="350"/>
                  </a:lnTo>
                  <a:lnTo>
                    <a:pt x="264" y="350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64" y="346"/>
                  </a:lnTo>
                  <a:lnTo>
                    <a:pt x="264" y="346"/>
                  </a:lnTo>
                  <a:lnTo>
                    <a:pt x="266" y="344"/>
                  </a:lnTo>
                  <a:lnTo>
                    <a:pt x="266" y="340"/>
                  </a:lnTo>
                  <a:lnTo>
                    <a:pt x="266" y="340"/>
                  </a:lnTo>
                  <a:lnTo>
                    <a:pt x="266" y="338"/>
                  </a:lnTo>
                  <a:lnTo>
                    <a:pt x="266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6" y="332"/>
                  </a:lnTo>
                  <a:lnTo>
                    <a:pt x="266" y="332"/>
                  </a:lnTo>
                  <a:lnTo>
                    <a:pt x="268" y="330"/>
                  </a:lnTo>
                  <a:lnTo>
                    <a:pt x="268" y="330"/>
                  </a:lnTo>
                  <a:lnTo>
                    <a:pt x="270" y="328"/>
                  </a:lnTo>
                  <a:lnTo>
                    <a:pt x="270" y="328"/>
                  </a:lnTo>
                  <a:lnTo>
                    <a:pt x="270" y="326"/>
                  </a:lnTo>
                  <a:lnTo>
                    <a:pt x="270" y="326"/>
                  </a:lnTo>
                  <a:lnTo>
                    <a:pt x="270" y="324"/>
                  </a:lnTo>
                  <a:lnTo>
                    <a:pt x="270" y="324"/>
                  </a:lnTo>
                  <a:lnTo>
                    <a:pt x="268" y="320"/>
                  </a:lnTo>
                  <a:lnTo>
                    <a:pt x="268" y="320"/>
                  </a:lnTo>
                  <a:lnTo>
                    <a:pt x="270" y="318"/>
                  </a:lnTo>
                  <a:lnTo>
                    <a:pt x="270" y="318"/>
                  </a:lnTo>
                  <a:lnTo>
                    <a:pt x="270" y="314"/>
                  </a:lnTo>
                  <a:lnTo>
                    <a:pt x="270" y="314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2" y="308"/>
                  </a:lnTo>
                  <a:lnTo>
                    <a:pt x="270" y="308"/>
                  </a:lnTo>
                  <a:lnTo>
                    <a:pt x="270" y="308"/>
                  </a:lnTo>
                  <a:lnTo>
                    <a:pt x="270" y="306"/>
                  </a:lnTo>
                  <a:lnTo>
                    <a:pt x="270" y="306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0"/>
                  </a:lnTo>
                  <a:lnTo>
                    <a:pt x="270" y="300"/>
                  </a:lnTo>
                  <a:lnTo>
                    <a:pt x="272" y="296"/>
                  </a:lnTo>
                  <a:lnTo>
                    <a:pt x="272" y="296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2" y="292"/>
                  </a:lnTo>
                  <a:lnTo>
                    <a:pt x="272" y="292"/>
                  </a:lnTo>
                  <a:lnTo>
                    <a:pt x="272" y="290"/>
                  </a:lnTo>
                  <a:lnTo>
                    <a:pt x="272" y="290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2" y="284"/>
                  </a:lnTo>
                  <a:lnTo>
                    <a:pt x="272" y="284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4" y="282"/>
                  </a:lnTo>
                  <a:lnTo>
                    <a:pt x="274" y="282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78"/>
                  </a:lnTo>
                  <a:lnTo>
                    <a:pt x="274" y="278"/>
                  </a:lnTo>
                  <a:lnTo>
                    <a:pt x="278" y="274"/>
                  </a:lnTo>
                  <a:lnTo>
                    <a:pt x="278" y="274"/>
                  </a:lnTo>
                  <a:lnTo>
                    <a:pt x="278" y="270"/>
                  </a:lnTo>
                  <a:lnTo>
                    <a:pt x="276" y="268"/>
                  </a:lnTo>
                  <a:lnTo>
                    <a:pt x="276" y="268"/>
                  </a:lnTo>
                  <a:lnTo>
                    <a:pt x="276" y="266"/>
                  </a:lnTo>
                  <a:lnTo>
                    <a:pt x="276" y="266"/>
                  </a:lnTo>
                  <a:lnTo>
                    <a:pt x="276" y="264"/>
                  </a:lnTo>
                  <a:lnTo>
                    <a:pt x="276" y="264"/>
                  </a:lnTo>
                  <a:lnTo>
                    <a:pt x="276" y="262"/>
                  </a:lnTo>
                  <a:lnTo>
                    <a:pt x="276" y="262"/>
                  </a:lnTo>
                  <a:lnTo>
                    <a:pt x="276" y="260"/>
                  </a:lnTo>
                  <a:lnTo>
                    <a:pt x="276" y="260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78" y="256"/>
                  </a:lnTo>
                  <a:lnTo>
                    <a:pt x="278" y="256"/>
                  </a:lnTo>
                  <a:lnTo>
                    <a:pt x="278" y="254"/>
                  </a:lnTo>
                  <a:lnTo>
                    <a:pt x="278" y="254"/>
                  </a:lnTo>
                  <a:lnTo>
                    <a:pt x="278" y="252"/>
                  </a:lnTo>
                  <a:lnTo>
                    <a:pt x="280" y="252"/>
                  </a:lnTo>
                  <a:lnTo>
                    <a:pt x="282" y="254"/>
                  </a:lnTo>
                  <a:lnTo>
                    <a:pt x="282" y="252"/>
                  </a:lnTo>
                  <a:lnTo>
                    <a:pt x="282" y="252"/>
                  </a:lnTo>
                  <a:lnTo>
                    <a:pt x="282" y="250"/>
                  </a:lnTo>
                  <a:lnTo>
                    <a:pt x="282" y="250"/>
                  </a:lnTo>
                  <a:lnTo>
                    <a:pt x="282" y="248"/>
                  </a:lnTo>
                  <a:lnTo>
                    <a:pt x="282" y="248"/>
                  </a:lnTo>
                  <a:lnTo>
                    <a:pt x="284" y="244"/>
                  </a:lnTo>
                  <a:lnTo>
                    <a:pt x="284" y="244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4" y="236"/>
                  </a:lnTo>
                  <a:lnTo>
                    <a:pt x="284" y="236"/>
                  </a:lnTo>
                  <a:lnTo>
                    <a:pt x="286" y="236"/>
                  </a:lnTo>
                  <a:lnTo>
                    <a:pt x="286" y="236"/>
                  </a:lnTo>
                  <a:lnTo>
                    <a:pt x="286" y="234"/>
                  </a:lnTo>
                  <a:lnTo>
                    <a:pt x="286" y="234"/>
                  </a:lnTo>
                  <a:lnTo>
                    <a:pt x="286" y="232"/>
                  </a:lnTo>
                  <a:lnTo>
                    <a:pt x="286" y="232"/>
                  </a:lnTo>
                  <a:lnTo>
                    <a:pt x="286" y="230"/>
                  </a:lnTo>
                  <a:lnTo>
                    <a:pt x="286" y="230"/>
                  </a:lnTo>
                  <a:lnTo>
                    <a:pt x="286" y="228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4"/>
                  </a:lnTo>
                  <a:lnTo>
                    <a:pt x="288" y="224"/>
                  </a:lnTo>
                  <a:lnTo>
                    <a:pt x="288" y="222"/>
                  </a:lnTo>
                  <a:lnTo>
                    <a:pt x="288" y="222"/>
                  </a:lnTo>
                  <a:lnTo>
                    <a:pt x="288" y="220"/>
                  </a:lnTo>
                  <a:lnTo>
                    <a:pt x="288" y="220"/>
                  </a:lnTo>
                  <a:lnTo>
                    <a:pt x="290" y="220"/>
                  </a:lnTo>
                  <a:lnTo>
                    <a:pt x="290" y="220"/>
                  </a:lnTo>
                  <a:lnTo>
                    <a:pt x="290" y="218"/>
                  </a:lnTo>
                  <a:lnTo>
                    <a:pt x="292" y="218"/>
                  </a:lnTo>
                  <a:lnTo>
                    <a:pt x="292" y="218"/>
                  </a:lnTo>
                  <a:lnTo>
                    <a:pt x="292" y="216"/>
                  </a:lnTo>
                  <a:lnTo>
                    <a:pt x="292" y="216"/>
                  </a:lnTo>
                  <a:lnTo>
                    <a:pt x="292" y="214"/>
                  </a:lnTo>
                  <a:lnTo>
                    <a:pt x="292" y="214"/>
                  </a:lnTo>
                  <a:lnTo>
                    <a:pt x="294" y="214"/>
                  </a:lnTo>
                  <a:lnTo>
                    <a:pt x="294" y="214"/>
                  </a:lnTo>
                  <a:lnTo>
                    <a:pt x="294" y="210"/>
                  </a:lnTo>
                  <a:lnTo>
                    <a:pt x="292" y="210"/>
                  </a:lnTo>
                  <a:lnTo>
                    <a:pt x="292" y="210"/>
                  </a:lnTo>
                  <a:lnTo>
                    <a:pt x="292" y="208"/>
                  </a:lnTo>
                  <a:lnTo>
                    <a:pt x="292" y="208"/>
                  </a:lnTo>
                  <a:lnTo>
                    <a:pt x="294" y="206"/>
                  </a:lnTo>
                  <a:lnTo>
                    <a:pt x="294" y="206"/>
                  </a:lnTo>
                  <a:lnTo>
                    <a:pt x="294" y="204"/>
                  </a:lnTo>
                  <a:lnTo>
                    <a:pt x="294" y="204"/>
                  </a:lnTo>
                  <a:lnTo>
                    <a:pt x="294" y="202"/>
                  </a:lnTo>
                  <a:lnTo>
                    <a:pt x="294" y="202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194"/>
                  </a:lnTo>
                  <a:lnTo>
                    <a:pt x="294" y="194"/>
                  </a:lnTo>
                  <a:lnTo>
                    <a:pt x="298" y="188"/>
                  </a:lnTo>
                  <a:lnTo>
                    <a:pt x="298" y="188"/>
                  </a:lnTo>
                  <a:lnTo>
                    <a:pt x="300" y="184"/>
                  </a:lnTo>
                  <a:lnTo>
                    <a:pt x="300" y="184"/>
                  </a:lnTo>
                  <a:lnTo>
                    <a:pt x="300" y="182"/>
                  </a:lnTo>
                  <a:lnTo>
                    <a:pt x="302" y="180"/>
                  </a:lnTo>
                  <a:lnTo>
                    <a:pt x="302" y="180"/>
                  </a:lnTo>
                  <a:lnTo>
                    <a:pt x="302" y="178"/>
                  </a:lnTo>
                  <a:lnTo>
                    <a:pt x="302" y="178"/>
                  </a:lnTo>
                  <a:lnTo>
                    <a:pt x="302" y="176"/>
                  </a:lnTo>
                  <a:lnTo>
                    <a:pt x="302" y="176"/>
                  </a:lnTo>
                  <a:lnTo>
                    <a:pt x="302" y="174"/>
                  </a:lnTo>
                  <a:lnTo>
                    <a:pt x="302" y="174"/>
                  </a:lnTo>
                  <a:lnTo>
                    <a:pt x="302" y="172"/>
                  </a:lnTo>
                  <a:lnTo>
                    <a:pt x="304" y="170"/>
                  </a:lnTo>
                  <a:lnTo>
                    <a:pt x="304" y="170"/>
                  </a:lnTo>
                  <a:lnTo>
                    <a:pt x="304" y="168"/>
                  </a:lnTo>
                  <a:lnTo>
                    <a:pt x="304" y="168"/>
                  </a:lnTo>
                  <a:lnTo>
                    <a:pt x="306" y="166"/>
                  </a:lnTo>
                  <a:lnTo>
                    <a:pt x="306" y="166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06" y="162"/>
                  </a:lnTo>
                  <a:lnTo>
                    <a:pt x="306" y="162"/>
                  </a:lnTo>
                  <a:lnTo>
                    <a:pt x="308" y="160"/>
                  </a:lnTo>
                  <a:lnTo>
                    <a:pt x="308" y="160"/>
                  </a:lnTo>
                  <a:lnTo>
                    <a:pt x="308" y="158"/>
                  </a:lnTo>
                  <a:lnTo>
                    <a:pt x="308" y="158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10" y="156"/>
                  </a:lnTo>
                  <a:lnTo>
                    <a:pt x="310" y="156"/>
                  </a:lnTo>
                  <a:lnTo>
                    <a:pt x="310" y="154"/>
                  </a:lnTo>
                  <a:lnTo>
                    <a:pt x="308" y="152"/>
                  </a:lnTo>
                  <a:lnTo>
                    <a:pt x="308" y="152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310" y="150"/>
                  </a:lnTo>
                  <a:lnTo>
                    <a:pt x="310" y="150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12" y="146"/>
                  </a:lnTo>
                  <a:lnTo>
                    <a:pt x="312" y="146"/>
                  </a:lnTo>
                  <a:lnTo>
                    <a:pt x="314" y="146"/>
                  </a:lnTo>
                  <a:lnTo>
                    <a:pt x="314" y="146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2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38"/>
                  </a:lnTo>
                  <a:lnTo>
                    <a:pt x="316" y="138"/>
                  </a:lnTo>
                  <a:lnTo>
                    <a:pt x="316" y="136"/>
                  </a:lnTo>
                  <a:lnTo>
                    <a:pt x="316" y="136"/>
                  </a:lnTo>
                  <a:lnTo>
                    <a:pt x="316" y="134"/>
                  </a:lnTo>
                  <a:lnTo>
                    <a:pt x="316" y="134"/>
                  </a:lnTo>
                  <a:lnTo>
                    <a:pt x="318" y="130"/>
                  </a:lnTo>
                  <a:lnTo>
                    <a:pt x="320" y="126"/>
                  </a:lnTo>
                  <a:lnTo>
                    <a:pt x="324" y="120"/>
                  </a:lnTo>
                  <a:lnTo>
                    <a:pt x="324" y="120"/>
                  </a:lnTo>
                  <a:lnTo>
                    <a:pt x="324" y="118"/>
                  </a:lnTo>
                  <a:lnTo>
                    <a:pt x="324" y="118"/>
                  </a:lnTo>
                  <a:lnTo>
                    <a:pt x="326" y="116"/>
                  </a:lnTo>
                  <a:lnTo>
                    <a:pt x="328" y="116"/>
                  </a:lnTo>
                  <a:lnTo>
                    <a:pt x="328" y="114"/>
                  </a:lnTo>
                  <a:lnTo>
                    <a:pt x="328" y="114"/>
                  </a:lnTo>
                  <a:lnTo>
                    <a:pt x="328" y="112"/>
                  </a:lnTo>
                  <a:lnTo>
                    <a:pt x="328" y="112"/>
                  </a:lnTo>
                  <a:lnTo>
                    <a:pt x="328" y="110"/>
                  </a:lnTo>
                  <a:lnTo>
                    <a:pt x="328" y="110"/>
                  </a:lnTo>
                  <a:lnTo>
                    <a:pt x="330" y="104"/>
                  </a:lnTo>
                  <a:lnTo>
                    <a:pt x="332" y="96"/>
                  </a:lnTo>
                  <a:lnTo>
                    <a:pt x="342" y="88"/>
                  </a:lnTo>
                  <a:lnTo>
                    <a:pt x="342" y="88"/>
                  </a:lnTo>
                  <a:lnTo>
                    <a:pt x="350" y="78"/>
                  </a:lnTo>
                  <a:lnTo>
                    <a:pt x="350" y="78"/>
                  </a:lnTo>
                  <a:lnTo>
                    <a:pt x="350" y="76"/>
                  </a:lnTo>
                  <a:lnTo>
                    <a:pt x="350" y="76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4" y="72"/>
                  </a:lnTo>
                  <a:lnTo>
                    <a:pt x="354" y="72"/>
                  </a:lnTo>
                  <a:lnTo>
                    <a:pt x="358" y="70"/>
                  </a:lnTo>
                  <a:lnTo>
                    <a:pt x="358" y="70"/>
                  </a:lnTo>
                  <a:lnTo>
                    <a:pt x="362" y="66"/>
                  </a:lnTo>
                  <a:lnTo>
                    <a:pt x="360" y="66"/>
                  </a:lnTo>
                  <a:lnTo>
                    <a:pt x="360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4" y="64"/>
                  </a:lnTo>
                  <a:lnTo>
                    <a:pt x="364" y="64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70" y="58"/>
                  </a:lnTo>
                  <a:lnTo>
                    <a:pt x="370" y="58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70" y="54"/>
                  </a:lnTo>
                  <a:lnTo>
                    <a:pt x="370" y="54"/>
                  </a:lnTo>
                  <a:lnTo>
                    <a:pt x="372" y="54"/>
                  </a:lnTo>
                  <a:lnTo>
                    <a:pt x="372" y="54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80" y="48"/>
                  </a:lnTo>
                  <a:lnTo>
                    <a:pt x="380" y="48"/>
                  </a:lnTo>
                  <a:lnTo>
                    <a:pt x="384" y="46"/>
                  </a:lnTo>
                  <a:lnTo>
                    <a:pt x="384" y="46"/>
                  </a:lnTo>
                  <a:lnTo>
                    <a:pt x="386" y="46"/>
                  </a:lnTo>
                  <a:lnTo>
                    <a:pt x="386" y="46"/>
                  </a:lnTo>
                  <a:lnTo>
                    <a:pt x="390" y="46"/>
                  </a:lnTo>
                  <a:lnTo>
                    <a:pt x="390" y="46"/>
                  </a:lnTo>
                  <a:lnTo>
                    <a:pt x="394" y="46"/>
                  </a:lnTo>
                  <a:lnTo>
                    <a:pt x="394" y="46"/>
                  </a:lnTo>
                  <a:lnTo>
                    <a:pt x="396" y="46"/>
                  </a:lnTo>
                  <a:lnTo>
                    <a:pt x="396" y="46"/>
                  </a:lnTo>
                  <a:lnTo>
                    <a:pt x="398" y="46"/>
                  </a:lnTo>
                  <a:lnTo>
                    <a:pt x="398" y="46"/>
                  </a:lnTo>
                  <a:lnTo>
                    <a:pt x="400" y="46"/>
                  </a:lnTo>
                  <a:lnTo>
                    <a:pt x="400" y="46"/>
                  </a:lnTo>
                  <a:lnTo>
                    <a:pt x="404" y="46"/>
                  </a:lnTo>
                  <a:lnTo>
                    <a:pt x="406" y="48"/>
                  </a:lnTo>
                  <a:lnTo>
                    <a:pt x="410" y="52"/>
                  </a:lnTo>
                  <a:lnTo>
                    <a:pt x="410" y="52"/>
                  </a:lnTo>
                  <a:lnTo>
                    <a:pt x="410" y="54"/>
                  </a:lnTo>
                  <a:lnTo>
                    <a:pt x="410" y="54"/>
                  </a:lnTo>
                  <a:lnTo>
                    <a:pt x="412" y="58"/>
                  </a:lnTo>
                  <a:lnTo>
                    <a:pt x="412" y="58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6" y="70"/>
                  </a:lnTo>
                  <a:lnTo>
                    <a:pt x="416" y="70"/>
                  </a:lnTo>
                  <a:lnTo>
                    <a:pt x="418" y="72"/>
                  </a:lnTo>
                  <a:lnTo>
                    <a:pt x="420" y="72"/>
                  </a:lnTo>
                  <a:lnTo>
                    <a:pt x="422" y="72"/>
                  </a:lnTo>
                  <a:lnTo>
                    <a:pt x="422" y="72"/>
                  </a:lnTo>
                  <a:lnTo>
                    <a:pt x="422" y="70"/>
                  </a:lnTo>
                  <a:lnTo>
                    <a:pt x="422" y="70"/>
                  </a:lnTo>
                  <a:lnTo>
                    <a:pt x="424" y="68"/>
                  </a:lnTo>
                  <a:lnTo>
                    <a:pt x="428" y="66"/>
                  </a:lnTo>
                  <a:lnTo>
                    <a:pt x="430" y="64"/>
                  </a:lnTo>
                  <a:lnTo>
                    <a:pt x="432" y="60"/>
                  </a:lnTo>
                  <a:lnTo>
                    <a:pt x="432" y="60"/>
                  </a:lnTo>
                  <a:lnTo>
                    <a:pt x="434" y="56"/>
                  </a:lnTo>
                  <a:lnTo>
                    <a:pt x="434" y="56"/>
                  </a:lnTo>
                  <a:lnTo>
                    <a:pt x="434" y="54"/>
                  </a:lnTo>
                  <a:lnTo>
                    <a:pt x="434" y="54"/>
                  </a:lnTo>
                  <a:lnTo>
                    <a:pt x="434" y="52"/>
                  </a:lnTo>
                  <a:lnTo>
                    <a:pt x="434" y="52"/>
                  </a:lnTo>
                  <a:lnTo>
                    <a:pt x="434" y="50"/>
                  </a:lnTo>
                  <a:lnTo>
                    <a:pt x="434" y="50"/>
                  </a:lnTo>
                  <a:lnTo>
                    <a:pt x="434" y="48"/>
                  </a:lnTo>
                  <a:lnTo>
                    <a:pt x="434" y="48"/>
                  </a:lnTo>
                  <a:lnTo>
                    <a:pt x="432" y="46"/>
                  </a:lnTo>
                  <a:lnTo>
                    <a:pt x="432" y="46"/>
                  </a:lnTo>
                  <a:lnTo>
                    <a:pt x="432" y="44"/>
                  </a:lnTo>
                  <a:lnTo>
                    <a:pt x="432" y="44"/>
                  </a:lnTo>
                  <a:lnTo>
                    <a:pt x="432" y="42"/>
                  </a:lnTo>
                  <a:lnTo>
                    <a:pt x="432" y="42"/>
                  </a:lnTo>
                  <a:lnTo>
                    <a:pt x="430" y="40"/>
                  </a:lnTo>
                  <a:lnTo>
                    <a:pt x="430" y="40"/>
                  </a:lnTo>
                  <a:lnTo>
                    <a:pt x="428" y="36"/>
                  </a:lnTo>
                  <a:lnTo>
                    <a:pt x="428" y="36"/>
                  </a:lnTo>
                  <a:lnTo>
                    <a:pt x="422" y="28"/>
                  </a:lnTo>
                  <a:lnTo>
                    <a:pt x="422" y="28"/>
                  </a:lnTo>
                  <a:lnTo>
                    <a:pt x="422" y="26"/>
                  </a:lnTo>
                  <a:lnTo>
                    <a:pt x="422" y="26"/>
                  </a:lnTo>
                  <a:lnTo>
                    <a:pt x="420" y="24"/>
                  </a:lnTo>
                  <a:lnTo>
                    <a:pt x="420" y="24"/>
                  </a:lnTo>
                  <a:lnTo>
                    <a:pt x="418" y="24"/>
                  </a:lnTo>
                  <a:lnTo>
                    <a:pt x="418" y="24"/>
                  </a:lnTo>
                  <a:lnTo>
                    <a:pt x="410" y="18"/>
                  </a:lnTo>
                  <a:lnTo>
                    <a:pt x="410" y="20"/>
                  </a:lnTo>
                  <a:lnTo>
                    <a:pt x="410" y="20"/>
                  </a:lnTo>
                  <a:lnTo>
                    <a:pt x="410" y="16"/>
                  </a:lnTo>
                  <a:lnTo>
                    <a:pt x="408" y="16"/>
                  </a:lnTo>
                  <a:lnTo>
                    <a:pt x="408" y="16"/>
                  </a:lnTo>
                  <a:lnTo>
                    <a:pt x="406" y="16"/>
                  </a:lnTo>
                  <a:lnTo>
                    <a:pt x="406" y="1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4" y="14"/>
                  </a:lnTo>
                  <a:lnTo>
                    <a:pt x="404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2"/>
                  </a:lnTo>
                  <a:lnTo>
                    <a:pt x="400" y="12"/>
                  </a:lnTo>
                  <a:lnTo>
                    <a:pt x="396" y="12"/>
                  </a:lnTo>
                  <a:lnTo>
                    <a:pt x="396" y="12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占位符 25"/>
          <p:cNvSpPr>
            <a:spLocks noGrp="1"/>
          </p:cNvSpPr>
          <p:nvPr>
            <p:ph type="body" sz="quarter" idx="10"/>
          </p:nvPr>
        </p:nvSpPr>
        <p:spPr>
          <a:xfrm>
            <a:off x="655541" y="680601"/>
            <a:ext cx="3886387" cy="43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zh-CN" altLang="en-US" sz="24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7" name="矩形 66"/>
          <p:cNvSpPr/>
          <p:nvPr userDrawn="1"/>
        </p:nvSpPr>
        <p:spPr>
          <a:xfrm>
            <a:off x="0" y="0"/>
            <a:ext cx="12192000" cy="598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8" name="矩形 67"/>
          <p:cNvSpPr/>
          <p:nvPr userDrawn="1"/>
        </p:nvSpPr>
        <p:spPr>
          <a:xfrm>
            <a:off x="6434430" y="133565"/>
            <a:ext cx="957714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12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矩形 68"/>
          <p:cNvSpPr/>
          <p:nvPr userDrawn="1"/>
        </p:nvSpPr>
        <p:spPr>
          <a:xfrm>
            <a:off x="7378972" y="175686"/>
            <a:ext cx="877268" cy="34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1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矩形 69"/>
          <p:cNvSpPr/>
          <p:nvPr userDrawn="1"/>
        </p:nvSpPr>
        <p:spPr>
          <a:xfrm>
            <a:off x="8310685" y="162563"/>
            <a:ext cx="881659" cy="37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矩形 70"/>
          <p:cNvSpPr/>
          <p:nvPr userDrawn="1"/>
        </p:nvSpPr>
        <p:spPr>
          <a:xfrm>
            <a:off x="9192344" y="133582"/>
            <a:ext cx="113987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2" name="矩形 71"/>
          <p:cNvSpPr/>
          <p:nvPr userDrawn="1"/>
        </p:nvSpPr>
        <p:spPr>
          <a:xfrm>
            <a:off x="10128448" y="133582"/>
            <a:ext cx="1273859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任意多边形 11"/>
          <p:cNvSpPr/>
          <p:nvPr userDrawn="1"/>
        </p:nvSpPr>
        <p:spPr>
          <a:xfrm>
            <a:off x="7684602" y="-19469"/>
            <a:ext cx="266008" cy="229317"/>
          </a:xfrm>
          <a:custGeom>
            <a:avLst/>
            <a:gdLst>
              <a:gd name="connsiteX0" fmla="*/ 0 w 266008"/>
              <a:gd name="connsiteY0" fmla="*/ 0 h 229317"/>
              <a:gd name="connsiteX1" fmla="*/ 266008 w 266008"/>
              <a:gd name="connsiteY1" fmla="*/ 0 h 229317"/>
              <a:gd name="connsiteX2" fmla="*/ 133004 w 266008"/>
              <a:gd name="connsiteY2" fmla="*/ 229317 h 229317"/>
              <a:gd name="connsiteX3" fmla="*/ 0 w 266008"/>
              <a:gd name="connsiteY3" fmla="*/ 0 h 22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8" h="229317">
                <a:moveTo>
                  <a:pt x="0" y="0"/>
                </a:moveTo>
                <a:lnTo>
                  <a:pt x="266008" y="0"/>
                </a:lnTo>
                <a:lnTo>
                  <a:pt x="133004" y="229317"/>
                </a:lnTo>
                <a:lnTo>
                  <a:pt x="0" y="0"/>
                </a:lnTo>
                <a:close/>
              </a:path>
            </a:pathLst>
          </a:cu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10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1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3" name="图片 7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>
            <a:off x="9983782" y="6405391"/>
            <a:ext cx="1440810" cy="4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469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7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48640"/>
            <a:ext cx="12192000" cy="598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598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599762" y="133582"/>
            <a:ext cx="597968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zh-CN" altLang="en-US" sz="1200" b="0" kern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绪论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7233205" y="175685"/>
            <a:ext cx="912743" cy="360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zh-CN" altLang="en-US" sz="1200" b="0" kern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文献综述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8145949" y="162562"/>
            <a:ext cx="917134" cy="403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zh-CN" altLang="en-US" sz="1400" b="1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研究内容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9063083" y="133582"/>
            <a:ext cx="113987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主要研究结论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0238432" y="133582"/>
            <a:ext cx="1273859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研究不足与展望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0" y="6367549"/>
            <a:ext cx="12192000" cy="490451"/>
          </a:xfrm>
          <a:prstGeom prst="rect">
            <a:avLst/>
          </a:pr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317202" y="718050"/>
            <a:ext cx="380741" cy="322530"/>
            <a:chOff x="5790315" y="2761153"/>
            <a:chExt cx="1650625" cy="1262026"/>
          </a:xfrm>
          <a:solidFill>
            <a:srgbClr val="16A287"/>
          </a:solidFill>
        </p:grpSpPr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5790315" y="3534653"/>
              <a:ext cx="358992" cy="481124"/>
            </a:xfrm>
            <a:custGeom>
              <a:avLst/>
              <a:gdLst>
                <a:gd name="T0" fmla="*/ 172 w 194"/>
                <a:gd name="T1" fmla="*/ 22 h 260"/>
                <a:gd name="T2" fmla="*/ 164 w 194"/>
                <a:gd name="T3" fmla="*/ 38 h 260"/>
                <a:gd name="T4" fmla="*/ 166 w 194"/>
                <a:gd name="T5" fmla="*/ 48 h 260"/>
                <a:gd name="T6" fmla="*/ 144 w 194"/>
                <a:gd name="T7" fmla="*/ 76 h 260"/>
                <a:gd name="T8" fmla="*/ 130 w 194"/>
                <a:gd name="T9" fmla="*/ 102 h 260"/>
                <a:gd name="T10" fmla="*/ 124 w 194"/>
                <a:gd name="T11" fmla="*/ 106 h 260"/>
                <a:gd name="T12" fmla="*/ 126 w 194"/>
                <a:gd name="T13" fmla="*/ 116 h 260"/>
                <a:gd name="T14" fmla="*/ 112 w 194"/>
                <a:gd name="T15" fmla="*/ 124 h 260"/>
                <a:gd name="T16" fmla="*/ 116 w 194"/>
                <a:gd name="T17" fmla="*/ 130 h 260"/>
                <a:gd name="T18" fmla="*/ 128 w 194"/>
                <a:gd name="T19" fmla="*/ 124 h 260"/>
                <a:gd name="T20" fmla="*/ 130 w 194"/>
                <a:gd name="T21" fmla="*/ 116 h 260"/>
                <a:gd name="T22" fmla="*/ 136 w 194"/>
                <a:gd name="T23" fmla="*/ 106 h 260"/>
                <a:gd name="T24" fmla="*/ 138 w 194"/>
                <a:gd name="T25" fmla="*/ 118 h 260"/>
                <a:gd name="T26" fmla="*/ 132 w 194"/>
                <a:gd name="T27" fmla="*/ 126 h 260"/>
                <a:gd name="T28" fmla="*/ 122 w 194"/>
                <a:gd name="T29" fmla="*/ 138 h 260"/>
                <a:gd name="T30" fmla="*/ 112 w 194"/>
                <a:gd name="T31" fmla="*/ 150 h 260"/>
                <a:gd name="T32" fmla="*/ 98 w 194"/>
                <a:gd name="T33" fmla="*/ 150 h 260"/>
                <a:gd name="T34" fmla="*/ 92 w 194"/>
                <a:gd name="T35" fmla="*/ 160 h 260"/>
                <a:gd name="T36" fmla="*/ 94 w 194"/>
                <a:gd name="T37" fmla="*/ 166 h 260"/>
                <a:gd name="T38" fmla="*/ 82 w 194"/>
                <a:gd name="T39" fmla="*/ 170 h 260"/>
                <a:gd name="T40" fmla="*/ 72 w 194"/>
                <a:gd name="T41" fmla="*/ 170 h 260"/>
                <a:gd name="T42" fmla="*/ 80 w 194"/>
                <a:gd name="T43" fmla="*/ 172 h 260"/>
                <a:gd name="T44" fmla="*/ 66 w 194"/>
                <a:gd name="T45" fmla="*/ 186 h 260"/>
                <a:gd name="T46" fmla="*/ 64 w 194"/>
                <a:gd name="T47" fmla="*/ 194 h 260"/>
                <a:gd name="T48" fmla="*/ 52 w 194"/>
                <a:gd name="T49" fmla="*/ 190 h 260"/>
                <a:gd name="T50" fmla="*/ 26 w 194"/>
                <a:gd name="T51" fmla="*/ 226 h 260"/>
                <a:gd name="T52" fmla="*/ 4 w 194"/>
                <a:gd name="T53" fmla="*/ 256 h 260"/>
                <a:gd name="T54" fmla="*/ 20 w 194"/>
                <a:gd name="T55" fmla="*/ 254 h 260"/>
                <a:gd name="T56" fmla="*/ 22 w 194"/>
                <a:gd name="T57" fmla="*/ 258 h 260"/>
                <a:gd name="T58" fmla="*/ 30 w 194"/>
                <a:gd name="T59" fmla="*/ 254 h 260"/>
                <a:gd name="T60" fmla="*/ 38 w 194"/>
                <a:gd name="T61" fmla="*/ 250 h 260"/>
                <a:gd name="T62" fmla="*/ 48 w 194"/>
                <a:gd name="T63" fmla="*/ 252 h 260"/>
                <a:gd name="T64" fmla="*/ 48 w 194"/>
                <a:gd name="T65" fmla="*/ 248 h 260"/>
                <a:gd name="T66" fmla="*/ 58 w 194"/>
                <a:gd name="T67" fmla="*/ 236 h 260"/>
                <a:gd name="T68" fmla="*/ 68 w 194"/>
                <a:gd name="T69" fmla="*/ 228 h 260"/>
                <a:gd name="T70" fmla="*/ 74 w 194"/>
                <a:gd name="T71" fmla="*/ 222 h 260"/>
                <a:gd name="T72" fmla="*/ 82 w 194"/>
                <a:gd name="T73" fmla="*/ 220 h 260"/>
                <a:gd name="T74" fmla="*/ 80 w 194"/>
                <a:gd name="T75" fmla="*/ 212 h 260"/>
                <a:gd name="T76" fmla="*/ 90 w 194"/>
                <a:gd name="T77" fmla="*/ 204 h 260"/>
                <a:gd name="T78" fmla="*/ 96 w 194"/>
                <a:gd name="T79" fmla="*/ 196 h 260"/>
                <a:gd name="T80" fmla="*/ 104 w 194"/>
                <a:gd name="T81" fmla="*/ 182 h 260"/>
                <a:gd name="T82" fmla="*/ 114 w 194"/>
                <a:gd name="T83" fmla="*/ 174 h 260"/>
                <a:gd name="T84" fmla="*/ 120 w 194"/>
                <a:gd name="T85" fmla="*/ 168 h 260"/>
                <a:gd name="T86" fmla="*/ 124 w 194"/>
                <a:gd name="T87" fmla="*/ 158 h 260"/>
                <a:gd name="T88" fmla="*/ 132 w 194"/>
                <a:gd name="T89" fmla="*/ 150 h 260"/>
                <a:gd name="T90" fmla="*/ 140 w 194"/>
                <a:gd name="T91" fmla="*/ 138 h 260"/>
                <a:gd name="T92" fmla="*/ 156 w 194"/>
                <a:gd name="T93" fmla="*/ 112 h 260"/>
                <a:gd name="T94" fmla="*/ 162 w 194"/>
                <a:gd name="T95" fmla="*/ 100 h 260"/>
                <a:gd name="T96" fmla="*/ 166 w 194"/>
                <a:gd name="T97" fmla="*/ 88 h 260"/>
                <a:gd name="T98" fmla="*/ 172 w 194"/>
                <a:gd name="T99" fmla="*/ 82 h 260"/>
                <a:gd name="T100" fmla="*/ 174 w 194"/>
                <a:gd name="T101" fmla="*/ 76 h 260"/>
                <a:gd name="T102" fmla="*/ 176 w 194"/>
                <a:gd name="T103" fmla="*/ 62 h 260"/>
                <a:gd name="T104" fmla="*/ 186 w 194"/>
                <a:gd name="T105" fmla="*/ 52 h 260"/>
                <a:gd name="T106" fmla="*/ 182 w 194"/>
                <a:gd name="T107" fmla="*/ 40 h 260"/>
                <a:gd name="T108" fmla="*/ 186 w 194"/>
                <a:gd name="T109" fmla="*/ 32 h 260"/>
                <a:gd name="T110" fmla="*/ 192 w 194"/>
                <a:gd name="T111" fmla="*/ 22 h 260"/>
                <a:gd name="T112" fmla="*/ 192 w 194"/>
                <a:gd name="T113" fmla="*/ 14 h 260"/>
                <a:gd name="T114" fmla="*/ 190 w 194"/>
                <a:gd name="T115" fmla="*/ 4 h 260"/>
                <a:gd name="T116" fmla="*/ 178 w 194"/>
                <a:gd name="T117" fmla="*/ 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" h="260">
                  <a:moveTo>
                    <a:pt x="178" y="4"/>
                  </a:moveTo>
                  <a:lnTo>
                    <a:pt x="178" y="4"/>
                  </a:lnTo>
                  <a:lnTo>
                    <a:pt x="176" y="12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2" y="20"/>
                  </a:lnTo>
                  <a:lnTo>
                    <a:pt x="172" y="20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70" y="28"/>
                  </a:lnTo>
                  <a:lnTo>
                    <a:pt x="168" y="30"/>
                  </a:lnTo>
                  <a:lnTo>
                    <a:pt x="168" y="30"/>
                  </a:lnTo>
                  <a:lnTo>
                    <a:pt x="166" y="3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8"/>
                  </a:lnTo>
                  <a:lnTo>
                    <a:pt x="162" y="48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6" y="48"/>
                  </a:lnTo>
                  <a:lnTo>
                    <a:pt x="166" y="48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70" y="52"/>
                  </a:lnTo>
                  <a:lnTo>
                    <a:pt x="170" y="52"/>
                  </a:lnTo>
                  <a:lnTo>
                    <a:pt x="168" y="54"/>
                  </a:lnTo>
                  <a:lnTo>
                    <a:pt x="168" y="54"/>
                  </a:lnTo>
                  <a:lnTo>
                    <a:pt x="158" y="6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4" y="76"/>
                  </a:lnTo>
                  <a:lnTo>
                    <a:pt x="144" y="76"/>
                  </a:lnTo>
                  <a:lnTo>
                    <a:pt x="144" y="78"/>
                  </a:lnTo>
                  <a:lnTo>
                    <a:pt x="144" y="78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38" y="92"/>
                  </a:lnTo>
                  <a:lnTo>
                    <a:pt x="130" y="100"/>
                  </a:lnTo>
                  <a:lnTo>
                    <a:pt x="130" y="100"/>
                  </a:lnTo>
                  <a:lnTo>
                    <a:pt x="130" y="102"/>
                  </a:lnTo>
                  <a:lnTo>
                    <a:pt x="130" y="102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106"/>
                  </a:lnTo>
                  <a:lnTo>
                    <a:pt x="132" y="106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28" y="106"/>
                  </a:lnTo>
                  <a:lnTo>
                    <a:pt x="128" y="106"/>
                  </a:lnTo>
                  <a:lnTo>
                    <a:pt x="126" y="106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4" y="106"/>
                  </a:lnTo>
                  <a:lnTo>
                    <a:pt x="122" y="110"/>
                  </a:lnTo>
                  <a:lnTo>
                    <a:pt x="122" y="110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26" y="110"/>
                  </a:lnTo>
                  <a:lnTo>
                    <a:pt x="126" y="110"/>
                  </a:lnTo>
                  <a:lnTo>
                    <a:pt x="128" y="112"/>
                  </a:lnTo>
                  <a:lnTo>
                    <a:pt x="128" y="112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2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8" y="122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114" y="124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2" y="124"/>
                  </a:lnTo>
                  <a:lnTo>
                    <a:pt x="110" y="126"/>
                  </a:lnTo>
                  <a:lnTo>
                    <a:pt x="110" y="126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22" y="128"/>
                  </a:lnTo>
                  <a:lnTo>
                    <a:pt x="122" y="128"/>
                  </a:lnTo>
                  <a:lnTo>
                    <a:pt x="122" y="126"/>
                  </a:lnTo>
                  <a:lnTo>
                    <a:pt x="122" y="126"/>
                  </a:lnTo>
                  <a:lnTo>
                    <a:pt x="126" y="126"/>
                  </a:lnTo>
                  <a:lnTo>
                    <a:pt x="126" y="126"/>
                  </a:lnTo>
                  <a:lnTo>
                    <a:pt x="128" y="124"/>
                  </a:lnTo>
                  <a:lnTo>
                    <a:pt x="128" y="124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18"/>
                  </a:lnTo>
                  <a:lnTo>
                    <a:pt x="128" y="118"/>
                  </a:lnTo>
                  <a:lnTo>
                    <a:pt x="130" y="116"/>
                  </a:lnTo>
                  <a:lnTo>
                    <a:pt x="130" y="116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06"/>
                  </a:lnTo>
                  <a:lnTo>
                    <a:pt x="136" y="106"/>
                  </a:lnTo>
                  <a:lnTo>
                    <a:pt x="142" y="104"/>
                  </a:lnTo>
                  <a:lnTo>
                    <a:pt x="144" y="104"/>
                  </a:lnTo>
                  <a:lnTo>
                    <a:pt x="144" y="106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4"/>
                  </a:lnTo>
                  <a:lnTo>
                    <a:pt x="140" y="114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6" y="118"/>
                  </a:lnTo>
                  <a:lnTo>
                    <a:pt x="136" y="118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2" y="124"/>
                  </a:lnTo>
                  <a:lnTo>
                    <a:pt x="132" y="124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0" y="128"/>
                  </a:lnTo>
                  <a:lnTo>
                    <a:pt x="130" y="128"/>
                  </a:lnTo>
                  <a:lnTo>
                    <a:pt x="128" y="132"/>
                  </a:lnTo>
                  <a:lnTo>
                    <a:pt x="124" y="134"/>
                  </a:lnTo>
                  <a:lnTo>
                    <a:pt x="124" y="134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6"/>
                  </a:lnTo>
                  <a:lnTo>
                    <a:pt x="122" y="136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2" y="142"/>
                  </a:lnTo>
                  <a:lnTo>
                    <a:pt x="122" y="142"/>
                  </a:lnTo>
                  <a:lnTo>
                    <a:pt x="122" y="144"/>
                  </a:lnTo>
                  <a:lnTo>
                    <a:pt x="122" y="144"/>
                  </a:lnTo>
                  <a:lnTo>
                    <a:pt x="118" y="150"/>
                  </a:lnTo>
                  <a:lnTo>
                    <a:pt x="112" y="152"/>
                  </a:lnTo>
                  <a:lnTo>
                    <a:pt x="112" y="152"/>
                  </a:lnTo>
                  <a:lnTo>
                    <a:pt x="112" y="150"/>
                  </a:lnTo>
                  <a:lnTo>
                    <a:pt x="112" y="150"/>
                  </a:lnTo>
                  <a:lnTo>
                    <a:pt x="108" y="150"/>
                  </a:lnTo>
                  <a:lnTo>
                    <a:pt x="108" y="150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2" y="148"/>
                  </a:lnTo>
                  <a:lnTo>
                    <a:pt x="98" y="148"/>
                  </a:lnTo>
                  <a:lnTo>
                    <a:pt x="98" y="148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100" y="154"/>
                  </a:lnTo>
                  <a:lnTo>
                    <a:pt x="100" y="154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98" y="158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0" y="160"/>
                  </a:lnTo>
                  <a:lnTo>
                    <a:pt x="90" y="160"/>
                  </a:lnTo>
                  <a:lnTo>
                    <a:pt x="90" y="162"/>
                  </a:lnTo>
                  <a:lnTo>
                    <a:pt x="90" y="162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2" y="168"/>
                  </a:lnTo>
                  <a:lnTo>
                    <a:pt x="92" y="168"/>
                  </a:lnTo>
                  <a:lnTo>
                    <a:pt x="90" y="170"/>
                  </a:lnTo>
                  <a:lnTo>
                    <a:pt x="90" y="170"/>
                  </a:lnTo>
                  <a:lnTo>
                    <a:pt x="90" y="168"/>
                  </a:lnTo>
                  <a:lnTo>
                    <a:pt x="90" y="168"/>
                  </a:lnTo>
                  <a:lnTo>
                    <a:pt x="88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6" y="166"/>
                  </a:lnTo>
                  <a:lnTo>
                    <a:pt x="82" y="170"/>
                  </a:lnTo>
                  <a:lnTo>
                    <a:pt x="82" y="170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78" y="170"/>
                  </a:lnTo>
                  <a:lnTo>
                    <a:pt x="78" y="170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74" y="170"/>
                  </a:lnTo>
                  <a:lnTo>
                    <a:pt x="74" y="170"/>
                  </a:lnTo>
                  <a:lnTo>
                    <a:pt x="72" y="170"/>
                  </a:lnTo>
                  <a:lnTo>
                    <a:pt x="72" y="170"/>
                  </a:lnTo>
                  <a:lnTo>
                    <a:pt x="68" y="170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2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8"/>
                  </a:lnTo>
                  <a:lnTo>
                    <a:pt x="78" y="180"/>
                  </a:lnTo>
                  <a:lnTo>
                    <a:pt x="74" y="182"/>
                  </a:lnTo>
                  <a:lnTo>
                    <a:pt x="68" y="184"/>
                  </a:lnTo>
                  <a:lnTo>
                    <a:pt x="68" y="184"/>
                  </a:lnTo>
                  <a:lnTo>
                    <a:pt x="66" y="184"/>
                  </a:lnTo>
                  <a:lnTo>
                    <a:pt x="66" y="184"/>
                  </a:lnTo>
                  <a:lnTo>
                    <a:pt x="66" y="186"/>
                  </a:lnTo>
                  <a:lnTo>
                    <a:pt x="66" y="186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64" y="194"/>
                  </a:lnTo>
                  <a:lnTo>
                    <a:pt x="64" y="194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8" y="194"/>
                  </a:lnTo>
                  <a:lnTo>
                    <a:pt x="58" y="194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2" y="190"/>
                  </a:lnTo>
                  <a:lnTo>
                    <a:pt x="52" y="190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8" y="196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2" y="20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26" y="226"/>
                  </a:lnTo>
                  <a:lnTo>
                    <a:pt x="6" y="244"/>
                  </a:lnTo>
                  <a:lnTo>
                    <a:pt x="6" y="244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2" y="250"/>
                  </a:lnTo>
                  <a:lnTo>
                    <a:pt x="0" y="252"/>
                  </a:lnTo>
                  <a:lnTo>
                    <a:pt x="2" y="252"/>
                  </a:lnTo>
                  <a:lnTo>
                    <a:pt x="2" y="252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8"/>
                  </a:lnTo>
                  <a:lnTo>
                    <a:pt x="6" y="260"/>
                  </a:lnTo>
                  <a:lnTo>
                    <a:pt x="12" y="260"/>
                  </a:lnTo>
                  <a:lnTo>
                    <a:pt x="12" y="260"/>
                  </a:lnTo>
                  <a:lnTo>
                    <a:pt x="14" y="260"/>
                  </a:lnTo>
                  <a:lnTo>
                    <a:pt x="14" y="260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20" y="254"/>
                  </a:lnTo>
                  <a:lnTo>
                    <a:pt x="20" y="254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4" y="254"/>
                  </a:lnTo>
                  <a:lnTo>
                    <a:pt x="24" y="254"/>
                  </a:lnTo>
                  <a:lnTo>
                    <a:pt x="22" y="254"/>
                  </a:lnTo>
                  <a:lnTo>
                    <a:pt x="22" y="254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60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28" y="258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42" y="256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0" y="252"/>
                  </a:lnTo>
                  <a:lnTo>
                    <a:pt x="50" y="252"/>
                  </a:lnTo>
                  <a:lnTo>
                    <a:pt x="52" y="250"/>
                  </a:lnTo>
                  <a:lnTo>
                    <a:pt x="52" y="250"/>
                  </a:lnTo>
                  <a:lnTo>
                    <a:pt x="52" y="248"/>
                  </a:lnTo>
                  <a:lnTo>
                    <a:pt x="52" y="248"/>
                  </a:lnTo>
                  <a:lnTo>
                    <a:pt x="52" y="246"/>
                  </a:lnTo>
                  <a:lnTo>
                    <a:pt x="52" y="246"/>
                  </a:lnTo>
                  <a:lnTo>
                    <a:pt x="48" y="246"/>
                  </a:lnTo>
                  <a:lnTo>
                    <a:pt x="48" y="246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6" y="248"/>
                  </a:lnTo>
                  <a:lnTo>
                    <a:pt x="46" y="248"/>
                  </a:lnTo>
                  <a:lnTo>
                    <a:pt x="44" y="246"/>
                  </a:lnTo>
                  <a:lnTo>
                    <a:pt x="44" y="244"/>
                  </a:lnTo>
                  <a:lnTo>
                    <a:pt x="44" y="244"/>
                  </a:lnTo>
                  <a:lnTo>
                    <a:pt x="50" y="240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8" y="236"/>
                  </a:lnTo>
                  <a:lnTo>
                    <a:pt x="58" y="236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4" y="234"/>
                  </a:lnTo>
                  <a:lnTo>
                    <a:pt x="64" y="234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30"/>
                  </a:lnTo>
                  <a:lnTo>
                    <a:pt x="64" y="226"/>
                  </a:lnTo>
                  <a:lnTo>
                    <a:pt x="64" y="226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70" y="230"/>
                  </a:lnTo>
                  <a:lnTo>
                    <a:pt x="72" y="230"/>
                  </a:lnTo>
                  <a:lnTo>
                    <a:pt x="72" y="230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6" y="224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2" y="220"/>
                  </a:lnTo>
                  <a:lnTo>
                    <a:pt x="82" y="220"/>
                  </a:lnTo>
                  <a:lnTo>
                    <a:pt x="82" y="218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76" y="212"/>
                  </a:lnTo>
                  <a:lnTo>
                    <a:pt x="76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0" y="202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88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92" y="198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98" y="194"/>
                  </a:lnTo>
                  <a:lnTo>
                    <a:pt x="98" y="194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100" y="190"/>
                  </a:lnTo>
                  <a:lnTo>
                    <a:pt x="100" y="190"/>
                  </a:lnTo>
                  <a:lnTo>
                    <a:pt x="104" y="188"/>
                  </a:lnTo>
                  <a:lnTo>
                    <a:pt x="104" y="184"/>
                  </a:lnTo>
                  <a:lnTo>
                    <a:pt x="104" y="184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8" y="182"/>
                  </a:lnTo>
                  <a:lnTo>
                    <a:pt x="108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12" y="176"/>
                  </a:lnTo>
                  <a:lnTo>
                    <a:pt x="112" y="176"/>
                  </a:lnTo>
                  <a:lnTo>
                    <a:pt x="114" y="174"/>
                  </a:lnTo>
                  <a:lnTo>
                    <a:pt x="114" y="174"/>
                  </a:lnTo>
                  <a:lnTo>
                    <a:pt x="114" y="172"/>
                  </a:lnTo>
                  <a:lnTo>
                    <a:pt x="114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20" y="168"/>
                  </a:lnTo>
                  <a:lnTo>
                    <a:pt x="120" y="168"/>
                  </a:lnTo>
                  <a:lnTo>
                    <a:pt x="120" y="166"/>
                  </a:lnTo>
                  <a:lnTo>
                    <a:pt x="120" y="166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4" y="162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4" y="158"/>
                  </a:lnTo>
                  <a:lnTo>
                    <a:pt x="124" y="158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6" y="144"/>
                  </a:lnTo>
                  <a:lnTo>
                    <a:pt x="136" y="144"/>
                  </a:lnTo>
                  <a:lnTo>
                    <a:pt x="136" y="142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38" y="140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2" y="136"/>
                  </a:lnTo>
                  <a:lnTo>
                    <a:pt x="142" y="136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8" y="128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56" y="112"/>
                  </a:lnTo>
                  <a:lnTo>
                    <a:pt x="156" y="112"/>
                  </a:lnTo>
                  <a:lnTo>
                    <a:pt x="160" y="110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58" y="106"/>
                  </a:lnTo>
                  <a:lnTo>
                    <a:pt x="158" y="106"/>
                  </a:lnTo>
                  <a:lnTo>
                    <a:pt x="158" y="104"/>
                  </a:lnTo>
                  <a:lnTo>
                    <a:pt x="158" y="104"/>
                  </a:lnTo>
                  <a:lnTo>
                    <a:pt x="160" y="102"/>
                  </a:lnTo>
                  <a:lnTo>
                    <a:pt x="160" y="102"/>
                  </a:lnTo>
                  <a:lnTo>
                    <a:pt x="162" y="100"/>
                  </a:lnTo>
                  <a:lnTo>
                    <a:pt x="162" y="100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62" y="96"/>
                  </a:lnTo>
                  <a:lnTo>
                    <a:pt x="162" y="96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8" y="82"/>
                  </a:lnTo>
                  <a:lnTo>
                    <a:pt x="168" y="82"/>
                  </a:lnTo>
                  <a:lnTo>
                    <a:pt x="172" y="82"/>
                  </a:lnTo>
                  <a:lnTo>
                    <a:pt x="172" y="82"/>
                  </a:lnTo>
                  <a:lnTo>
                    <a:pt x="172" y="80"/>
                  </a:lnTo>
                  <a:lnTo>
                    <a:pt x="172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6" y="78"/>
                  </a:lnTo>
                  <a:lnTo>
                    <a:pt x="176" y="78"/>
                  </a:lnTo>
                  <a:lnTo>
                    <a:pt x="176" y="76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0" y="74"/>
                  </a:lnTo>
                  <a:lnTo>
                    <a:pt x="170" y="72"/>
                  </a:lnTo>
                  <a:lnTo>
                    <a:pt x="170" y="72"/>
                  </a:lnTo>
                  <a:lnTo>
                    <a:pt x="174" y="66"/>
                  </a:lnTo>
                  <a:lnTo>
                    <a:pt x="174" y="66"/>
                  </a:lnTo>
                  <a:lnTo>
                    <a:pt x="174" y="64"/>
                  </a:lnTo>
                  <a:lnTo>
                    <a:pt x="174" y="64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56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4" y="56"/>
                  </a:lnTo>
                  <a:lnTo>
                    <a:pt x="184" y="56"/>
                  </a:lnTo>
                  <a:lnTo>
                    <a:pt x="186" y="54"/>
                  </a:lnTo>
                  <a:lnTo>
                    <a:pt x="186" y="54"/>
                  </a:lnTo>
                  <a:lnTo>
                    <a:pt x="186" y="52"/>
                  </a:lnTo>
                  <a:lnTo>
                    <a:pt x="186" y="52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82" y="42"/>
                  </a:lnTo>
                  <a:lnTo>
                    <a:pt x="182" y="42"/>
                  </a:lnTo>
                  <a:lnTo>
                    <a:pt x="182" y="40"/>
                  </a:lnTo>
                  <a:lnTo>
                    <a:pt x="182" y="40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6" y="32"/>
                  </a:lnTo>
                  <a:lnTo>
                    <a:pt x="186" y="32"/>
                  </a:lnTo>
                  <a:lnTo>
                    <a:pt x="188" y="32"/>
                  </a:lnTo>
                  <a:lnTo>
                    <a:pt x="188" y="32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90" y="28"/>
                  </a:lnTo>
                  <a:lnTo>
                    <a:pt x="190" y="28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190" y="24"/>
                  </a:lnTo>
                  <a:lnTo>
                    <a:pt x="190" y="24"/>
                  </a:lnTo>
                  <a:lnTo>
                    <a:pt x="192" y="22"/>
                  </a:lnTo>
                  <a:lnTo>
                    <a:pt x="192" y="22"/>
                  </a:lnTo>
                  <a:lnTo>
                    <a:pt x="192" y="20"/>
                  </a:lnTo>
                  <a:lnTo>
                    <a:pt x="192" y="20"/>
                  </a:lnTo>
                  <a:lnTo>
                    <a:pt x="192" y="18"/>
                  </a:lnTo>
                  <a:lnTo>
                    <a:pt x="192" y="18"/>
                  </a:lnTo>
                  <a:lnTo>
                    <a:pt x="192" y="16"/>
                  </a:lnTo>
                  <a:lnTo>
                    <a:pt x="192" y="16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4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2" y="6"/>
                  </a:lnTo>
                  <a:lnTo>
                    <a:pt x="192" y="6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78" y="4"/>
                  </a:lnTo>
                  <a:lnTo>
                    <a:pt x="178" y="4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6674843" y="2894387"/>
              <a:ext cx="766097" cy="1121389"/>
            </a:xfrm>
            <a:custGeom>
              <a:avLst/>
              <a:gdLst>
                <a:gd name="T0" fmla="*/ 74 w 414"/>
                <a:gd name="T1" fmla="*/ 80 h 606"/>
                <a:gd name="T2" fmla="*/ 26 w 414"/>
                <a:gd name="T3" fmla="*/ 20 h 606"/>
                <a:gd name="T4" fmla="*/ 14 w 414"/>
                <a:gd name="T5" fmla="*/ 14 h 606"/>
                <a:gd name="T6" fmla="*/ 4 w 414"/>
                <a:gd name="T7" fmla="*/ 10 h 606"/>
                <a:gd name="T8" fmla="*/ 14 w 414"/>
                <a:gd name="T9" fmla="*/ 36 h 606"/>
                <a:gd name="T10" fmla="*/ 20 w 414"/>
                <a:gd name="T11" fmla="*/ 52 h 606"/>
                <a:gd name="T12" fmla="*/ 22 w 414"/>
                <a:gd name="T13" fmla="*/ 74 h 606"/>
                <a:gd name="T14" fmla="*/ 24 w 414"/>
                <a:gd name="T15" fmla="*/ 94 h 606"/>
                <a:gd name="T16" fmla="*/ 28 w 414"/>
                <a:gd name="T17" fmla="*/ 114 h 606"/>
                <a:gd name="T18" fmla="*/ 30 w 414"/>
                <a:gd name="T19" fmla="*/ 130 h 606"/>
                <a:gd name="T20" fmla="*/ 32 w 414"/>
                <a:gd name="T21" fmla="*/ 156 h 606"/>
                <a:gd name="T22" fmla="*/ 38 w 414"/>
                <a:gd name="T23" fmla="*/ 178 h 606"/>
                <a:gd name="T24" fmla="*/ 40 w 414"/>
                <a:gd name="T25" fmla="*/ 198 h 606"/>
                <a:gd name="T26" fmla="*/ 40 w 414"/>
                <a:gd name="T27" fmla="*/ 218 h 606"/>
                <a:gd name="T28" fmla="*/ 44 w 414"/>
                <a:gd name="T29" fmla="*/ 238 h 606"/>
                <a:gd name="T30" fmla="*/ 52 w 414"/>
                <a:gd name="T31" fmla="*/ 270 h 606"/>
                <a:gd name="T32" fmla="*/ 54 w 414"/>
                <a:gd name="T33" fmla="*/ 288 h 606"/>
                <a:gd name="T34" fmla="*/ 58 w 414"/>
                <a:gd name="T35" fmla="*/ 310 h 606"/>
                <a:gd name="T36" fmla="*/ 64 w 414"/>
                <a:gd name="T37" fmla="*/ 326 h 606"/>
                <a:gd name="T38" fmla="*/ 68 w 414"/>
                <a:gd name="T39" fmla="*/ 348 h 606"/>
                <a:gd name="T40" fmla="*/ 74 w 414"/>
                <a:gd name="T41" fmla="*/ 372 h 606"/>
                <a:gd name="T42" fmla="*/ 88 w 414"/>
                <a:gd name="T43" fmla="*/ 398 h 606"/>
                <a:gd name="T44" fmla="*/ 96 w 414"/>
                <a:gd name="T45" fmla="*/ 420 h 606"/>
                <a:gd name="T46" fmla="*/ 102 w 414"/>
                <a:gd name="T47" fmla="*/ 436 h 606"/>
                <a:gd name="T48" fmla="*/ 118 w 414"/>
                <a:gd name="T49" fmla="*/ 460 h 606"/>
                <a:gd name="T50" fmla="*/ 136 w 414"/>
                <a:gd name="T51" fmla="*/ 488 h 606"/>
                <a:gd name="T52" fmla="*/ 146 w 414"/>
                <a:gd name="T53" fmla="*/ 506 h 606"/>
                <a:gd name="T54" fmla="*/ 156 w 414"/>
                <a:gd name="T55" fmla="*/ 522 h 606"/>
                <a:gd name="T56" fmla="*/ 176 w 414"/>
                <a:gd name="T57" fmla="*/ 544 h 606"/>
                <a:gd name="T58" fmla="*/ 190 w 414"/>
                <a:gd name="T59" fmla="*/ 558 h 606"/>
                <a:gd name="T60" fmla="*/ 216 w 414"/>
                <a:gd name="T61" fmla="*/ 580 h 606"/>
                <a:gd name="T62" fmla="*/ 234 w 414"/>
                <a:gd name="T63" fmla="*/ 592 h 606"/>
                <a:gd name="T64" fmla="*/ 256 w 414"/>
                <a:gd name="T65" fmla="*/ 600 h 606"/>
                <a:gd name="T66" fmla="*/ 270 w 414"/>
                <a:gd name="T67" fmla="*/ 606 h 606"/>
                <a:gd name="T68" fmla="*/ 296 w 414"/>
                <a:gd name="T69" fmla="*/ 604 h 606"/>
                <a:gd name="T70" fmla="*/ 316 w 414"/>
                <a:gd name="T71" fmla="*/ 600 h 606"/>
                <a:gd name="T72" fmla="*/ 342 w 414"/>
                <a:gd name="T73" fmla="*/ 592 h 606"/>
                <a:gd name="T74" fmla="*/ 364 w 414"/>
                <a:gd name="T75" fmla="*/ 586 h 606"/>
                <a:gd name="T76" fmla="*/ 382 w 414"/>
                <a:gd name="T77" fmla="*/ 578 h 606"/>
                <a:gd name="T78" fmla="*/ 390 w 414"/>
                <a:gd name="T79" fmla="*/ 572 h 606"/>
                <a:gd name="T80" fmla="*/ 398 w 414"/>
                <a:gd name="T81" fmla="*/ 564 h 606"/>
                <a:gd name="T82" fmla="*/ 412 w 414"/>
                <a:gd name="T83" fmla="*/ 560 h 606"/>
                <a:gd name="T84" fmla="*/ 384 w 414"/>
                <a:gd name="T85" fmla="*/ 552 h 606"/>
                <a:gd name="T86" fmla="*/ 360 w 414"/>
                <a:gd name="T87" fmla="*/ 546 h 606"/>
                <a:gd name="T88" fmla="*/ 344 w 414"/>
                <a:gd name="T89" fmla="*/ 540 h 606"/>
                <a:gd name="T90" fmla="*/ 330 w 414"/>
                <a:gd name="T91" fmla="*/ 528 h 606"/>
                <a:gd name="T92" fmla="*/ 298 w 414"/>
                <a:gd name="T93" fmla="*/ 506 h 606"/>
                <a:gd name="T94" fmla="*/ 274 w 414"/>
                <a:gd name="T95" fmla="*/ 478 h 606"/>
                <a:gd name="T96" fmla="*/ 264 w 414"/>
                <a:gd name="T97" fmla="*/ 464 h 606"/>
                <a:gd name="T98" fmla="*/ 246 w 414"/>
                <a:gd name="T99" fmla="*/ 436 h 606"/>
                <a:gd name="T100" fmla="*/ 228 w 414"/>
                <a:gd name="T101" fmla="*/ 410 h 606"/>
                <a:gd name="T102" fmla="*/ 190 w 414"/>
                <a:gd name="T103" fmla="*/ 346 h 606"/>
                <a:gd name="T104" fmla="*/ 180 w 414"/>
                <a:gd name="T105" fmla="*/ 322 h 606"/>
                <a:gd name="T106" fmla="*/ 166 w 414"/>
                <a:gd name="T107" fmla="*/ 294 h 606"/>
                <a:gd name="T108" fmla="*/ 152 w 414"/>
                <a:gd name="T109" fmla="*/ 264 h 606"/>
                <a:gd name="T110" fmla="*/ 136 w 414"/>
                <a:gd name="T111" fmla="*/ 230 h 606"/>
                <a:gd name="T112" fmla="*/ 120 w 414"/>
                <a:gd name="T113" fmla="*/ 190 h 606"/>
                <a:gd name="T114" fmla="*/ 116 w 414"/>
                <a:gd name="T115" fmla="*/ 172 h 606"/>
                <a:gd name="T116" fmla="*/ 112 w 414"/>
                <a:gd name="T117" fmla="*/ 162 h 606"/>
                <a:gd name="T118" fmla="*/ 100 w 414"/>
                <a:gd name="T119" fmla="*/ 134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4" h="606">
                  <a:moveTo>
                    <a:pt x="90" y="116"/>
                  </a:moveTo>
                  <a:lnTo>
                    <a:pt x="90" y="116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88" y="110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90" y="106"/>
                  </a:lnTo>
                  <a:lnTo>
                    <a:pt x="90" y="106"/>
                  </a:lnTo>
                  <a:lnTo>
                    <a:pt x="90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2" y="9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0" y="62"/>
                  </a:lnTo>
                  <a:lnTo>
                    <a:pt x="52" y="46"/>
                  </a:lnTo>
                  <a:lnTo>
                    <a:pt x="42" y="32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6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8" y="80"/>
                  </a:lnTo>
                  <a:lnTo>
                    <a:pt x="26" y="84"/>
                  </a:lnTo>
                  <a:lnTo>
                    <a:pt x="26" y="86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6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4" y="106"/>
                  </a:lnTo>
                  <a:lnTo>
                    <a:pt x="26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6" y="120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6" y="124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32" y="156"/>
                  </a:lnTo>
                  <a:lnTo>
                    <a:pt x="32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8" y="164"/>
                  </a:lnTo>
                  <a:lnTo>
                    <a:pt x="36" y="168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4" y="172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8" y="176"/>
                  </a:lnTo>
                  <a:lnTo>
                    <a:pt x="38" y="176"/>
                  </a:lnTo>
                  <a:lnTo>
                    <a:pt x="38" y="178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2"/>
                  </a:lnTo>
                  <a:lnTo>
                    <a:pt x="38" y="182"/>
                  </a:lnTo>
                  <a:lnTo>
                    <a:pt x="38" y="184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38" y="188"/>
                  </a:lnTo>
                  <a:lnTo>
                    <a:pt x="38" y="188"/>
                  </a:lnTo>
                  <a:lnTo>
                    <a:pt x="38" y="194"/>
                  </a:lnTo>
                  <a:lnTo>
                    <a:pt x="38" y="194"/>
                  </a:lnTo>
                  <a:lnTo>
                    <a:pt x="40" y="196"/>
                  </a:lnTo>
                  <a:lnTo>
                    <a:pt x="40" y="196"/>
                  </a:lnTo>
                  <a:lnTo>
                    <a:pt x="40" y="198"/>
                  </a:lnTo>
                  <a:lnTo>
                    <a:pt x="40" y="198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2"/>
                  </a:lnTo>
                  <a:lnTo>
                    <a:pt x="44" y="212"/>
                  </a:lnTo>
                  <a:lnTo>
                    <a:pt x="42" y="216"/>
                  </a:lnTo>
                  <a:lnTo>
                    <a:pt x="40" y="216"/>
                  </a:lnTo>
                  <a:lnTo>
                    <a:pt x="40" y="216"/>
                  </a:lnTo>
                  <a:lnTo>
                    <a:pt x="40" y="218"/>
                  </a:lnTo>
                  <a:lnTo>
                    <a:pt x="40" y="218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4" y="224"/>
                  </a:lnTo>
                  <a:lnTo>
                    <a:pt x="44" y="224"/>
                  </a:lnTo>
                  <a:lnTo>
                    <a:pt x="44" y="226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32"/>
                  </a:lnTo>
                  <a:lnTo>
                    <a:pt x="42" y="234"/>
                  </a:lnTo>
                  <a:lnTo>
                    <a:pt x="42" y="234"/>
                  </a:lnTo>
                  <a:lnTo>
                    <a:pt x="42" y="236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6" y="240"/>
                  </a:lnTo>
                  <a:lnTo>
                    <a:pt x="46" y="240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0" y="250"/>
                  </a:lnTo>
                  <a:lnTo>
                    <a:pt x="48" y="256"/>
                  </a:lnTo>
                  <a:lnTo>
                    <a:pt x="48" y="256"/>
                  </a:lnTo>
                  <a:lnTo>
                    <a:pt x="48" y="258"/>
                  </a:lnTo>
                  <a:lnTo>
                    <a:pt x="48" y="258"/>
                  </a:lnTo>
                  <a:lnTo>
                    <a:pt x="50" y="264"/>
                  </a:lnTo>
                  <a:lnTo>
                    <a:pt x="50" y="264"/>
                  </a:lnTo>
                  <a:lnTo>
                    <a:pt x="50" y="266"/>
                  </a:lnTo>
                  <a:lnTo>
                    <a:pt x="50" y="266"/>
                  </a:lnTo>
                  <a:lnTo>
                    <a:pt x="50" y="270"/>
                  </a:lnTo>
                  <a:lnTo>
                    <a:pt x="50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2" y="274"/>
                  </a:lnTo>
                  <a:lnTo>
                    <a:pt x="52" y="274"/>
                  </a:lnTo>
                  <a:lnTo>
                    <a:pt x="52" y="276"/>
                  </a:lnTo>
                  <a:lnTo>
                    <a:pt x="52" y="276"/>
                  </a:lnTo>
                  <a:lnTo>
                    <a:pt x="52" y="280"/>
                  </a:lnTo>
                  <a:lnTo>
                    <a:pt x="54" y="282"/>
                  </a:lnTo>
                  <a:lnTo>
                    <a:pt x="54" y="282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8"/>
                  </a:lnTo>
                  <a:lnTo>
                    <a:pt x="54" y="288"/>
                  </a:lnTo>
                  <a:lnTo>
                    <a:pt x="56" y="288"/>
                  </a:lnTo>
                  <a:lnTo>
                    <a:pt x="56" y="290"/>
                  </a:lnTo>
                  <a:lnTo>
                    <a:pt x="56" y="294"/>
                  </a:lnTo>
                  <a:lnTo>
                    <a:pt x="56" y="294"/>
                  </a:lnTo>
                  <a:lnTo>
                    <a:pt x="56" y="298"/>
                  </a:lnTo>
                  <a:lnTo>
                    <a:pt x="56" y="298"/>
                  </a:lnTo>
                  <a:lnTo>
                    <a:pt x="56" y="300"/>
                  </a:lnTo>
                  <a:lnTo>
                    <a:pt x="56" y="300"/>
                  </a:lnTo>
                  <a:lnTo>
                    <a:pt x="56" y="302"/>
                  </a:lnTo>
                  <a:lnTo>
                    <a:pt x="56" y="304"/>
                  </a:lnTo>
                  <a:lnTo>
                    <a:pt x="56" y="304"/>
                  </a:lnTo>
                  <a:lnTo>
                    <a:pt x="56" y="306"/>
                  </a:lnTo>
                  <a:lnTo>
                    <a:pt x="56" y="306"/>
                  </a:lnTo>
                  <a:lnTo>
                    <a:pt x="56" y="310"/>
                  </a:lnTo>
                  <a:lnTo>
                    <a:pt x="56" y="310"/>
                  </a:lnTo>
                  <a:lnTo>
                    <a:pt x="58" y="310"/>
                  </a:lnTo>
                  <a:lnTo>
                    <a:pt x="58" y="310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4"/>
                  </a:lnTo>
                  <a:lnTo>
                    <a:pt x="60" y="314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4" y="318"/>
                  </a:lnTo>
                  <a:lnTo>
                    <a:pt x="64" y="320"/>
                  </a:lnTo>
                  <a:lnTo>
                    <a:pt x="64" y="320"/>
                  </a:lnTo>
                  <a:lnTo>
                    <a:pt x="64" y="322"/>
                  </a:lnTo>
                  <a:lnTo>
                    <a:pt x="64" y="322"/>
                  </a:lnTo>
                  <a:lnTo>
                    <a:pt x="64" y="324"/>
                  </a:lnTo>
                  <a:lnTo>
                    <a:pt x="62" y="326"/>
                  </a:lnTo>
                  <a:lnTo>
                    <a:pt x="62" y="326"/>
                  </a:lnTo>
                  <a:lnTo>
                    <a:pt x="64" y="326"/>
                  </a:lnTo>
                  <a:lnTo>
                    <a:pt x="64" y="326"/>
                  </a:lnTo>
                  <a:lnTo>
                    <a:pt x="64" y="328"/>
                  </a:lnTo>
                  <a:lnTo>
                    <a:pt x="64" y="328"/>
                  </a:lnTo>
                  <a:lnTo>
                    <a:pt x="66" y="332"/>
                  </a:lnTo>
                  <a:lnTo>
                    <a:pt x="62" y="336"/>
                  </a:lnTo>
                  <a:lnTo>
                    <a:pt x="62" y="336"/>
                  </a:lnTo>
                  <a:lnTo>
                    <a:pt x="60" y="338"/>
                  </a:lnTo>
                  <a:lnTo>
                    <a:pt x="60" y="338"/>
                  </a:lnTo>
                  <a:lnTo>
                    <a:pt x="60" y="342"/>
                  </a:lnTo>
                  <a:lnTo>
                    <a:pt x="60" y="342"/>
                  </a:lnTo>
                  <a:lnTo>
                    <a:pt x="62" y="344"/>
                  </a:lnTo>
                  <a:lnTo>
                    <a:pt x="62" y="344"/>
                  </a:lnTo>
                  <a:lnTo>
                    <a:pt x="62" y="346"/>
                  </a:lnTo>
                  <a:lnTo>
                    <a:pt x="62" y="346"/>
                  </a:lnTo>
                  <a:lnTo>
                    <a:pt x="64" y="346"/>
                  </a:lnTo>
                  <a:lnTo>
                    <a:pt x="64" y="346"/>
                  </a:lnTo>
                  <a:lnTo>
                    <a:pt x="64" y="348"/>
                  </a:lnTo>
                  <a:lnTo>
                    <a:pt x="68" y="348"/>
                  </a:lnTo>
                  <a:lnTo>
                    <a:pt x="68" y="348"/>
                  </a:lnTo>
                  <a:lnTo>
                    <a:pt x="70" y="348"/>
                  </a:lnTo>
                  <a:lnTo>
                    <a:pt x="70" y="348"/>
                  </a:lnTo>
                  <a:lnTo>
                    <a:pt x="72" y="350"/>
                  </a:lnTo>
                  <a:lnTo>
                    <a:pt x="72" y="352"/>
                  </a:lnTo>
                  <a:lnTo>
                    <a:pt x="70" y="356"/>
                  </a:lnTo>
                  <a:lnTo>
                    <a:pt x="70" y="356"/>
                  </a:lnTo>
                  <a:lnTo>
                    <a:pt x="70" y="358"/>
                  </a:lnTo>
                  <a:lnTo>
                    <a:pt x="70" y="358"/>
                  </a:lnTo>
                  <a:lnTo>
                    <a:pt x="70" y="362"/>
                  </a:lnTo>
                  <a:lnTo>
                    <a:pt x="70" y="362"/>
                  </a:lnTo>
                  <a:lnTo>
                    <a:pt x="72" y="366"/>
                  </a:lnTo>
                  <a:lnTo>
                    <a:pt x="72" y="366"/>
                  </a:lnTo>
                  <a:lnTo>
                    <a:pt x="76" y="370"/>
                  </a:lnTo>
                  <a:lnTo>
                    <a:pt x="76" y="370"/>
                  </a:lnTo>
                  <a:lnTo>
                    <a:pt x="76" y="372"/>
                  </a:lnTo>
                  <a:lnTo>
                    <a:pt x="74" y="372"/>
                  </a:lnTo>
                  <a:lnTo>
                    <a:pt x="74" y="372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8"/>
                  </a:lnTo>
                  <a:lnTo>
                    <a:pt x="76" y="378"/>
                  </a:lnTo>
                  <a:lnTo>
                    <a:pt x="76" y="380"/>
                  </a:lnTo>
                  <a:lnTo>
                    <a:pt x="76" y="380"/>
                  </a:lnTo>
                  <a:lnTo>
                    <a:pt x="78" y="382"/>
                  </a:lnTo>
                  <a:lnTo>
                    <a:pt x="78" y="382"/>
                  </a:lnTo>
                  <a:lnTo>
                    <a:pt x="78" y="384"/>
                  </a:lnTo>
                  <a:lnTo>
                    <a:pt x="78" y="384"/>
                  </a:lnTo>
                  <a:lnTo>
                    <a:pt x="82" y="384"/>
                  </a:lnTo>
                  <a:lnTo>
                    <a:pt x="84" y="388"/>
                  </a:lnTo>
                  <a:lnTo>
                    <a:pt x="88" y="396"/>
                  </a:lnTo>
                  <a:lnTo>
                    <a:pt x="88" y="396"/>
                  </a:lnTo>
                  <a:lnTo>
                    <a:pt x="88" y="398"/>
                  </a:lnTo>
                  <a:lnTo>
                    <a:pt x="86" y="398"/>
                  </a:lnTo>
                  <a:lnTo>
                    <a:pt x="86" y="398"/>
                  </a:lnTo>
                  <a:lnTo>
                    <a:pt x="86" y="400"/>
                  </a:lnTo>
                  <a:lnTo>
                    <a:pt x="86" y="402"/>
                  </a:lnTo>
                  <a:lnTo>
                    <a:pt x="86" y="402"/>
                  </a:lnTo>
                  <a:lnTo>
                    <a:pt x="88" y="402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2" y="406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92" y="410"/>
                  </a:lnTo>
                  <a:lnTo>
                    <a:pt x="92" y="410"/>
                  </a:lnTo>
                  <a:lnTo>
                    <a:pt x="92" y="412"/>
                  </a:lnTo>
                  <a:lnTo>
                    <a:pt x="92" y="412"/>
                  </a:lnTo>
                  <a:lnTo>
                    <a:pt x="94" y="416"/>
                  </a:lnTo>
                  <a:lnTo>
                    <a:pt x="94" y="416"/>
                  </a:lnTo>
                  <a:lnTo>
                    <a:pt x="96" y="420"/>
                  </a:lnTo>
                  <a:lnTo>
                    <a:pt x="96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30"/>
                  </a:lnTo>
                  <a:lnTo>
                    <a:pt x="98" y="430"/>
                  </a:lnTo>
                  <a:lnTo>
                    <a:pt x="100" y="430"/>
                  </a:lnTo>
                  <a:lnTo>
                    <a:pt x="100" y="430"/>
                  </a:lnTo>
                  <a:lnTo>
                    <a:pt x="100" y="432"/>
                  </a:lnTo>
                  <a:lnTo>
                    <a:pt x="100" y="432"/>
                  </a:lnTo>
                  <a:lnTo>
                    <a:pt x="100" y="436"/>
                  </a:lnTo>
                  <a:lnTo>
                    <a:pt x="100" y="436"/>
                  </a:lnTo>
                  <a:lnTo>
                    <a:pt x="102" y="436"/>
                  </a:lnTo>
                  <a:lnTo>
                    <a:pt x="102" y="436"/>
                  </a:lnTo>
                  <a:lnTo>
                    <a:pt x="102" y="438"/>
                  </a:lnTo>
                  <a:lnTo>
                    <a:pt x="104" y="438"/>
                  </a:lnTo>
                  <a:lnTo>
                    <a:pt x="104" y="442"/>
                  </a:lnTo>
                  <a:lnTo>
                    <a:pt x="104" y="442"/>
                  </a:lnTo>
                  <a:lnTo>
                    <a:pt x="106" y="442"/>
                  </a:lnTo>
                  <a:lnTo>
                    <a:pt x="106" y="442"/>
                  </a:lnTo>
                  <a:lnTo>
                    <a:pt x="108" y="444"/>
                  </a:lnTo>
                  <a:lnTo>
                    <a:pt x="108" y="444"/>
                  </a:lnTo>
                  <a:lnTo>
                    <a:pt x="110" y="444"/>
                  </a:lnTo>
                  <a:lnTo>
                    <a:pt x="110" y="444"/>
                  </a:lnTo>
                  <a:lnTo>
                    <a:pt x="110" y="448"/>
                  </a:lnTo>
                  <a:lnTo>
                    <a:pt x="110" y="448"/>
                  </a:lnTo>
                  <a:lnTo>
                    <a:pt x="112" y="452"/>
                  </a:lnTo>
                  <a:lnTo>
                    <a:pt x="116" y="458"/>
                  </a:lnTo>
                  <a:lnTo>
                    <a:pt x="116" y="458"/>
                  </a:lnTo>
                  <a:lnTo>
                    <a:pt x="118" y="460"/>
                  </a:lnTo>
                  <a:lnTo>
                    <a:pt x="118" y="460"/>
                  </a:lnTo>
                  <a:lnTo>
                    <a:pt x="118" y="464"/>
                  </a:lnTo>
                  <a:lnTo>
                    <a:pt x="118" y="464"/>
                  </a:lnTo>
                  <a:lnTo>
                    <a:pt x="120" y="464"/>
                  </a:lnTo>
                  <a:lnTo>
                    <a:pt x="120" y="464"/>
                  </a:lnTo>
                  <a:lnTo>
                    <a:pt x="122" y="464"/>
                  </a:lnTo>
                  <a:lnTo>
                    <a:pt x="124" y="466"/>
                  </a:lnTo>
                  <a:lnTo>
                    <a:pt x="128" y="472"/>
                  </a:lnTo>
                  <a:lnTo>
                    <a:pt x="128" y="472"/>
                  </a:lnTo>
                  <a:lnTo>
                    <a:pt x="130" y="474"/>
                  </a:lnTo>
                  <a:lnTo>
                    <a:pt x="130" y="474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4" y="480"/>
                  </a:lnTo>
                  <a:lnTo>
                    <a:pt x="134" y="484"/>
                  </a:lnTo>
                  <a:lnTo>
                    <a:pt x="134" y="484"/>
                  </a:lnTo>
                  <a:lnTo>
                    <a:pt x="136" y="488"/>
                  </a:lnTo>
                  <a:lnTo>
                    <a:pt x="136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90"/>
                  </a:lnTo>
                  <a:lnTo>
                    <a:pt x="138" y="490"/>
                  </a:lnTo>
                  <a:lnTo>
                    <a:pt x="138" y="492"/>
                  </a:lnTo>
                  <a:lnTo>
                    <a:pt x="138" y="492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40" y="498"/>
                  </a:lnTo>
                  <a:lnTo>
                    <a:pt x="140" y="498"/>
                  </a:lnTo>
                  <a:lnTo>
                    <a:pt x="142" y="500"/>
                  </a:lnTo>
                  <a:lnTo>
                    <a:pt x="142" y="500"/>
                  </a:lnTo>
                  <a:lnTo>
                    <a:pt x="144" y="500"/>
                  </a:lnTo>
                  <a:lnTo>
                    <a:pt x="144" y="502"/>
                  </a:lnTo>
                  <a:lnTo>
                    <a:pt x="144" y="502"/>
                  </a:lnTo>
                  <a:lnTo>
                    <a:pt x="146" y="506"/>
                  </a:lnTo>
                  <a:lnTo>
                    <a:pt x="146" y="506"/>
                  </a:lnTo>
                  <a:lnTo>
                    <a:pt x="148" y="506"/>
                  </a:lnTo>
                  <a:lnTo>
                    <a:pt x="148" y="506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50" y="510"/>
                  </a:lnTo>
                  <a:lnTo>
                    <a:pt x="15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48" y="514"/>
                  </a:lnTo>
                  <a:lnTo>
                    <a:pt x="148" y="514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4" y="518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8" y="524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64" y="528"/>
                  </a:lnTo>
                  <a:lnTo>
                    <a:pt x="166" y="532"/>
                  </a:lnTo>
                  <a:lnTo>
                    <a:pt x="168" y="536"/>
                  </a:lnTo>
                  <a:lnTo>
                    <a:pt x="168" y="538"/>
                  </a:lnTo>
                  <a:lnTo>
                    <a:pt x="168" y="538"/>
                  </a:lnTo>
                  <a:lnTo>
                    <a:pt x="172" y="542"/>
                  </a:lnTo>
                  <a:lnTo>
                    <a:pt x="172" y="542"/>
                  </a:lnTo>
                  <a:lnTo>
                    <a:pt x="174" y="542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82" y="546"/>
                  </a:lnTo>
                  <a:lnTo>
                    <a:pt x="182" y="546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50"/>
                  </a:lnTo>
                  <a:lnTo>
                    <a:pt x="184" y="550"/>
                  </a:lnTo>
                  <a:lnTo>
                    <a:pt x="186" y="550"/>
                  </a:lnTo>
                  <a:lnTo>
                    <a:pt x="184" y="552"/>
                  </a:lnTo>
                  <a:lnTo>
                    <a:pt x="184" y="552"/>
                  </a:lnTo>
                  <a:lnTo>
                    <a:pt x="186" y="554"/>
                  </a:lnTo>
                  <a:lnTo>
                    <a:pt x="186" y="554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90" y="558"/>
                  </a:lnTo>
                  <a:lnTo>
                    <a:pt x="190" y="558"/>
                  </a:lnTo>
                  <a:lnTo>
                    <a:pt x="192" y="558"/>
                  </a:lnTo>
                  <a:lnTo>
                    <a:pt x="192" y="558"/>
                  </a:lnTo>
                  <a:lnTo>
                    <a:pt x="194" y="560"/>
                  </a:lnTo>
                  <a:lnTo>
                    <a:pt x="194" y="560"/>
                  </a:lnTo>
                  <a:lnTo>
                    <a:pt x="196" y="562"/>
                  </a:lnTo>
                  <a:lnTo>
                    <a:pt x="196" y="562"/>
                  </a:lnTo>
                  <a:lnTo>
                    <a:pt x="198" y="562"/>
                  </a:lnTo>
                  <a:lnTo>
                    <a:pt x="200" y="564"/>
                  </a:lnTo>
                  <a:lnTo>
                    <a:pt x="202" y="566"/>
                  </a:lnTo>
                  <a:lnTo>
                    <a:pt x="200" y="566"/>
                  </a:lnTo>
                  <a:lnTo>
                    <a:pt x="200" y="566"/>
                  </a:lnTo>
                  <a:lnTo>
                    <a:pt x="206" y="570"/>
                  </a:lnTo>
                  <a:lnTo>
                    <a:pt x="206" y="570"/>
                  </a:lnTo>
                  <a:lnTo>
                    <a:pt x="208" y="570"/>
                  </a:lnTo>
                  <a:lnTo>
                    <a:pt x="208" y="570"/>
                  </a:lnTo>
                  <a:lnTo>
                    <a:pt x="212" y="572"/>
                  </a:lnTo>
                  <a:lnTo>
                    <a:pt x="214" y="576"/>
                  </a:lnTo>
                  <a:lnTo>
                    <a:pt x="216" y="580"/>
                  </a:lnTo>
                  <a:lnTo>
                    <a:pt x="220" y="584"/>
                  </a:lnTo>
                  <a:lnTo>
                    <a:pt x="220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4" y="586"/>
                  </a:lnTo>
                  <a:lnTo>
                    <a:pt x="224" y="586"/>
                  </a:lnTo>
                  <a:lnTo>
                    <a:pt x="226" y="586"/>
                  </a:lnTo>
                  <a:lnTo>
                    <a:pt x="226" y="586"/>
                  </a:lnTo>
                  <a:lnTo>
                    <a:pt x="226" y="588"/>
                  </a:lnTo>
                  <a:lnTo>
                    <a:pt x="226" y="588"/>
                  </a:lnTo>
                  <a:lnTo>
                    <a:pt x="228" y="588"/>
                  </a:lnTo>
                  <a:lnTo>
                    <a:pt x="228" y="588"/>
                  </a:lnTo>
                  <a:lnTo>
                    <a:pt x="230" y="588"/>
                  </a:lnTo>
                  <a:lnTo>
                    <a:pt x="232" y="588"/>
                  </a:lnTo>
                  <a:lnTo>
                    <a:pt x="230" y="588"/>
                  </a:lnTo>
                  <a:lnTo>
                    <a:pt x="230" y="588"/>
                  </a:lnTo>
                  <a:lnTo>
                    <a:pt x="234" y="592"/>
                  </a:lnTo>
                  <a:lnTo>
                    <a:pt x="234" y="592"/>
                  </a:lnTo>
                  <a:lnTo>
                    <a:pt x="236" y="592"/>
                  </a:lnTo>
                  <a:lnTo>
                    <a:pt x="236" y="592"/>
                  </a:lnTo>
                  <a:lnTo>
                    <a:pt x="238" y="596"/>
                  </a:lnTo>
                  <a:lnTo>
                    <a:pt x="238" y="596"/>
                  </a:lnTo>
                  <a:lnTo>
                    <a:pt x="242" y="596"/>
                  </a:lnTo>
                  <a:lnTo>
                    <a:pt x="244" y="598"/>
                  </a:lnTo>
                  <a:lnTo>
                    <a:pt x="244" y="598"/>
                  </a:lnTo>
                  <a:lnTo>
                    <a:pt x="246" y="598"/>
                  </a:lnTo>
                  <a:lnTo>
                    <a:pt x="248" y="600"/>
                  </a:lnTo>
                  <a:lnTo>
                    <a:pt x="248" y="600"/>
                  </a:lnTo>
                  <a:lnTo>
                    <a:pt x="250" y="600"/>
                  </a:lnTo>
                  <a:lnTo>
                    <a:pt x="250" y="600"/>
                  </a:lnTo>
                  <a:lnTo>
                    <a:pt x="252" y="600"/>
                  </a:lnTo>
                  <a:lnTo>
                    <a:pt x="252" y="600"/>
                  </a:lnTo>
                  <a:lnTo>
                    <a:pt x="254" y="600"/>
                  </a:lnTo>
                  <a:lnTo>
                    <a:pt x="254" y="600"/>
                  </a:lnTo>
                  <a:lnTo>
                    <a:pt x="256" y="600"/>
                  </a:lnTo>
                  <a:lnTo>
                    <a:pt x="256" y="600"/>
                  </a:lnTo>
                  <a:lnTo>
                    <a:pt x="258" y="600"/>
                  </a:lnTo>
                  <a:lnTo>
                    <a:pt x="258" y="600"/>
                  </a:lnTo>
                  <a:lnTo>
                    <a:pt x="260" y="602"/>
                  </a:lnTo>
                  <a:lnTo>
                    <a:pt x="260" y="602"/>
                  </a:lnTo>
                  <a:lnTo>
                    <a:pt x="262" y="604"/>
                  </a:lnTo>
                  <a:lnTo>
                    <a:pt x="262" y="604"/>
                  </a:lnTo>
                  <a:lnTo>
                    <a:pt x="264" y="604"/>
                  </a:lnTo>
                  <a:lnTo>
                    <a:pt x="264" y="604"/>
                  </a:lnTo>
                  <a:lnTo>
                    <a:pt x="266" y="604"/>
                  </a:lnTo>
                  <a:lnTo>
                    <a:pt x="266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2" y="606"/>
                  </a:lnTo>
                  <a:lnTo>
                    <a:pt x="272" y="606"/>
                  </a:lnTo>
                  <a:lnTo>
                    <a:pt x="280" y="604"/>
                  </a:lnTo>
                  <a:lnTo>
                    <a:pt x="280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4" y="604"/>
                  </a:lnTo>
                  <a:lnTo>
                    <a:pt x="284" y="604"/>
                  </a:lnTo>
                  <a:lnTo>
                    <a:pt x="286" y="604"/>
                  </a:lnTo>
                  <a:lnTo>
                    <a:pt x="286" y="604"/>
                  </a:lnTo>
                  <a:lnTo>
                    <a:pt x="288" y="604"/>
                  </a:lnTo>
                  <a:lnTo>
                    <a:pt x="288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8" y="600"/>
                  </a:lnTo>
                  <a:lnTo>
                    <a:pt x="298" y="600"/>
                  </a:lnTo>
                  <a:lnTo>
                    <a:pt x="300" y="600"/>
                  </a:lnTo>
                  <a:lnTo>
                    <a:pt x="302" y="600"/>
                  </a:lnTo>
                  <a:lnTo>
                    <a:pt x="302" y="600"/>
                  </a:lnTo>
                  <a:lnTo>
                    <a:pt x="302" y="602"/>
                  </a:lnTo>
                  <a:lnTo>
                    <a:pt x="302" y="602"/>
                  </a:lnTo>
                  <a:lnTo>
                    <a:pt x="304" y="602"/>
                  </a:lnTo>
                  <a:lnTo>
                    <a:pt x="304" y="602"/>
                  </a:lnTo>
                  <a:lnTo>
                    <a:pt x="306" y="602"/>
                  </a:lnTo>
                  <a:lnTo>
                    <a:pt x="306" y="600"/>
                  </a:lnTo>
                  <a:lnTo>
                    <a:pt x="306" y="600"/>
                  </a:lnTo>
                  <a:lnTo>
                    <a:pt x="308" y="600"/>
                  </a:lnTo>
                  <a:lnTo>
                    <a:pt x="310" y="600"/>
                  </a:lnTo>
                  <a:lnTo>
                    <a:pt x="310" y="600"/>
                  </a:lnTo>
                  <a:lnTo>
                    <a:pt x="312" y="600"/>
                  </a:lnTo>
                  <a:lnTo>
                    <a:pt x="312" y="600"/>
                  </a:lnTo>
                  <a:lnTo>
                    <a:pt x="316" y="600"/>
                  </a:lnTo>
                  <a:lnTo>
                    <a:pt x="316" y="600"/>
                  </a:lnTo>
                  <a:lnTo>
                    <a:pt x="318" y="600"/>
                  </a:lnTo>
                  <a:lnTo>
                    <a:pt x="318" y="600"/>
                  </a:lnTo>
                  <a:lnTo>
                    <a:pt x="320" y="598"/>
                  </a:lnTo>
                  <a:lnTo>
                    <a:pt x="320" y="598"/>
                  </a:lnTo>
                  <a:lnTo>
                    <a:pt x="322" y="596"/>
                  </a:lnTo>
                  <a:lnTo>
                    <a:pt x="326" y="598"/>
                  </a:lnTo>
                  <a:lnTo>
                    <a:pt x="330" y="598"/>
                  </a:lnTo>
                  <a:lnTo>
                    <a:pt x="330" y="598"/>
                  </a:lnTo>
                  <a:lnTo>
                    <a:pt x="334" y="596"/>
                  </a:lnTo>
                  <a:lnTo>
                    <a:pt x="334" y="596"/>
                  </a:lnTo>
                  <a:lnTo>
                    <a:pt x="336" y="594"/>
                  </a:lnTo>
                  <a:lnTo>
                    <a:pt x="336" y="594"/>
                  </a:lnTo>
                  <a:lnTo>
                    <a:pt x="338" y="594"/>
                  </a:lnTo>
                  <a:lnTo>
                    <a:pt x="338" y="594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4" y="590"/>
                  </a:lnTo>
                  <a:lnTo>
                    <a:pt x="346" y="590"/>
                  </a:lnTo>
                  <a:lnTo>
                    <a:pt x="346" y="592"/>
                  </a:lnTo>
                  <a:lnTo>
                    <a:pt x="346" y="592"/>
                  </a:lnTo>
                  <a:lnTo>
                    <a:pt x="348" y="594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2" y="590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6" y="590"/>
                  </a:lnTo>
                  <a:lnTo>
                    <a:pt x="356" y="590"/>
                  </a:lnTo>
                  <a:lnTo>
                    <a:pt x="362" y="588"/>
                  </a:lnTo>
                  <a:lnTo>
                    <a:pt x="362" y="588"/>
                  </a:lnTo>
                  <a:lnTo>
                    <a:pt x="364" y="586"/>
                  </a:lnTo>
                  <a:lnTo>
                    <a:pt x="364" y="586"/>
                  </a:lnTo>
                  <a:lnTo>
                    <a:pt x="366" y="584"/>
                  </a:lnTo>
                  <a:lnTo>
                    <a:pt x="366" y="584"/>
                  </a:lnTo>
                  <a:lnTo>
                    <a:pt x="370" y="582"/>
                  </a:lnTo>
                  <a:lnTo>
                    <a:pt x="370" y="582"/>
                  </a:lnTo>
                  <a:lnTo>
                    <a:pt x="372" y="582"/>
                  </a:lnTo>
                  <a:lnTo>
                    <a:pt x="372" y="582"/>
                  </a:lnTo>
                  <a:lnTo>
                    <a:pt x="374" y="582"/>
                  </a:lnTo>
                  <a:lnTo>
                    <a:pt x="374" y="582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78" y="580"/>
                  </a:lnTo>
                  <a:lnTo>
                    <a:pt x="378" y="580"/>
                  </a:lnTo>
                  <a:lnTo>
                    <a:pt x="380" y="578"/>
                  </a:lnTo>
                  <a:lnTo>
                    <a:pt x="380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80"/>
                  </a:lnTo>
                  <a:lnTo>
                    <a:pt x="382" y="580"/>
                  </a:lnTo>
                  <a:lnTo>
                    <a:pt x="384" y="582"/>
                  </a:lnTo>
                  <a:lnTo>
                    <a:pt x="388" y="582"/>
                  </a:lnTo>
                  <a:lnTo>
                    <a:pt x="388" y="582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90" y="580"/>
                  </a:lnTo>
                  <a:lnTo>
                    <a:pt x="390" y="580"/>
                  </a:lnTo>
                  <a:lnTo>
                    <a:pt x="392" y="578"/>
                  </a:lnTo>
                  <a:lnTo>
                    <a:pt x="392" y="578"/>
                  </a:lnTo>
                  <a:lnTo>
                    <a:pt x="392" y="576"/>
                  </a:lnTo>
                  <a:lnTo>
                    <a:pt x="392" y="576"/>
                  </a:lnTo>
                  <a:lnTo>
                    <a:pt x="392" y="574"/>
                  </a:lnTo>
                  <a:lnTo>
                    <a:pt x="392" y="574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86" y="570"/>
                  </a:lnTo>
                  <a:lnTo>
                    <a:pt x="386" y="570"/>
                  </a:lnTo>
                  <a:lnTo>
                    <a:pt x="386" y="568"/>
                  </a:lnTo>
                  <a:lnTo>
                    <a:pt x="386" y="568"/>
                  </a:lnTo>
                  <a:lnTo>
                    <a:pt x="388" y="566"/>
                  </a:lnTo>
                  <a:lnTo>
                    <a:pt x="390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4" y="564"/>
                  </a:lnTo>
                  <a:lnTo>
                    <a:pt x="394" y="562"/>
                  </a:lnTo>
                  <a:lnTo>
                    <a:pt x="394" y="562"/>
                  </a:lnTo>
                  <a:lnTo>
                    <a:pt x="396" y="562"/>
                  </a:lnTo>
                  <a:lnTo>
                    <a:pt x="396" y="562"/>
                  </a:lnTo>
                  <a:lnTo>
                    <a:pt x="396" y="564"/>
                  </a:lnTo>
                  <a:lnTo>
                    <a:pt x="398" y="564"/>
                  </a:lnTo>
                  <a:lnTo>
                    <a:pt x="398" y="564"/>
                  </a:lnTo>
                  <a:lnTo>
                    <a:pt x="402" y="564"/>
                  </a:lnTo>
                  <a:lnTo>
                    <a:pt x="402" y="564"/>
                  </a:lnTo>
                  <a:lnTo>
                    <a:pt x="406" y="564"/>
                  </a:lnTo>
                  <a:lnTo>
                    <a:pt x="406" y="564"/>
                  </a:lnTo>
                  <a:lnTo>
                    <a:pt x="408" y="564"/>
                  </a:lnTo>
                  <a:lnTo>
                    <a:pt x="408" y="564"/>
                  </a:lnTo>
                  <a:lnTo>
                    <a:pt x="410" y="566"/>
                  </a:lnTo>
                  <a:lnTo>
                    <a:pt x="412" y="566"/>
                  </a:lnTo>
                  <a:lnTo>
                    <a:pt x="414" y="566"/>
                  </a:lnTo>
                  <a:lnTo>
                    <a:pt x="414" y="566"/>
                  </a:lnTo>
                  <a:lnTo>
                    <a:pt x="414" y="564"/>
                  </a:lnTo>
                  <a:lnTo>
                    <a:pt x="414" y="564"/>
                  </a:lnTo>
                  <a:lnTo>
                    <a:pt x="414" y="562"/>
                  </a:lnTo>
                  <a:lnTo>
                    <a:pt x="414" y="562"/>
                  </a:lnTo>
                  <a:lnTo>
                    <a:pt x="412" y="562"/>
                  </a:lnTo>
                  <a:lnTo>
                    <a:pt x="412" y="562"/>
                  </a:lnTo>
                  <a:lnTo>
                    <a:pt x="412" y="560"/>
                  </a:lnTo>
                  <a:lnTo>
                    <a:pt x="412" y="560"/>
                  </a:lnTo>
                  <a:lnTo>
                    <a:pt x="408" y="558"/>
                  </a:lnTo>
                  <a:lnTo>
                    <a:pt x="408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0" y="558"/>
                  </a:lnTo>
                  <a:lnTo>
                    <a:pt x="400" y="558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396" y="556"/>
                  </a:lnTo>
                  <a:lnTo>
                    <a:pt x="396" y="556"/>
                  </a:lnTo>
                  <a:lnTo>
                    <a:pt x="394" y="554"/>
                  </a:lnTo>
                  <a:lnTo>
                    <a:pt x="394" y="554"/>
                  </a:lnTo>
                  <a:lnTo>
                    <a:pt x="390" y="552"/>
                  </a:lnTo>
                  <a:lnTo>
                    <a:pt x="384" y="552"/>
                  </a:lnTo>
                  <a:lnTo>
                    <a:pt x="384" y="552"/>
                  </a:lnTo>
                  <a:lnTo>
                    <a:pt x="384" y="550"/>
                  </a:lnTo>
                  <a:lnTo>
                    <a:pt x="384" y="550"/>
                  </a:lnTo>
                  <a:lnTo>
                    <a:pt x="378" y="550"/>
                  </a:lnTo>
                  <a:lnTo>
                    <a:pt x="378" y="550"/>
                  </a:lnTo>
                  <a:lnTo>
                    <a:pt x="376" y="548"/>
                  </a:lnTo>
                  <a:lnTo>
                    <a:pt x="374" y="546"/>
                  </a:lnTo>
                  <a:lnTo>
                    <a:pt x="374" y="546"/>
                  </a:lnTo>
                  <a:lnTo>
                    <a:pt x="370" y="546"/>
                  </a:lnTo>
                  <a:lnTo>
                    <a:pt x="370" y="546"/>
                  </a:lnTo>
                  <a:lnTo>
                    <a:pt x="368" y="546"/>
                  </a:lnTo>
                  <a:lnTo>
                    <a:pt x="368" y="546"/>
                  </a:lnTo>
                  <a:lnTo>
                    <a:pt x="366" y="546"/>
                  </a:lnTo>
                  <a:lnTo>
                    <a:pt x="366" y="546"/>
                  </a:lnTo>
                  <a:lnTo>
                    <a:pt x="364" y="548"/>
                  </a:lnTo>
                  <a:lnTo>
                    <a:pt x="364" y="546"/>
                  </a:lnTo>
                  <a:lnTo>
                    <a:pt x="364" y="546"/>
                  </a:lnTo>
                  <a:lnTo>
                    <a:pt x="360" y="546"/>
                  </a:lnTo>
                  <a:lnTo>
                    <a:pt x="360" y="546"/>
                  </a:lnTo>
                  <a:lnTo>
                    <a:pt x="360" y="544"/>
                  </a:lnTo>
                  <a:lnTo>
                    <a:pt x="360" y="544"/>
                  </a:lnTo>
                  <a:lnTo>
                    <a:pt x="358" y="544"/>
                  </a:lnTo>
                  <a:lnTo>
                    <a:pt x="358" y="544"/>
                  </a:lnTo>
                  <a:lnTo>
                    <a:pt x="358" y="542"/>
                  </a:lnTo>
                  <a:lnTo>
                    <a:pt x="358" y="542"/>
                  </a:lnTo>
                  <a:lnTo>
                    <a:pt x="354" y="542"/>
                  </a:lnTo>
                  <a:lnTo>
                    <a:pt x="354" y="542"/>
                  </a:lnTo>
                  <a:lnTo>
                    <a:pt x="352" y="542"/>
                  </a:lnTo>
                  <a:lnTo>
                    <a:pt x="352" y="542"/>
                  </a:lnTo>
                  <a:lnTo>
                    <a:pt x="352" y="540"/>
                  </a:lnTo>
                  <a:lnTo>
                    <a:pt x="352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4" y="540"/>
                  </a:lnTo>
                  <a:lnTo>
                    <a:pt x="344" y="538"/>
                  </a:lnTo>
                  <a:lnTo>
                    <a:pt x="344" y="538"/>
                  </a:lnTo>
                  <a:lnTo>
                    <a:pt x="342" y="536"/>
                  </a:lnTo>
                  <a:lnTo>
                    <a:pt x="342" y="536"/>
                  </a:lnTo>
                  <a:lnTo>
                    <a:pt x="340" y="534"/>
                  </a:lnTo>
                  <a:lnTo>
                    <a:pt x="338" y="536"/>
                  </a:lnTo>
                  <a:lnTo>
                    <a:pt x="338" y="536"/>
                  </a:lnTo>
                  <a:lnTo>
                    <a:pt x="336" y="536"/>
                  </a:lnTo>
                  <a:lnTo>
                    <a:pt x="336" y="536"/>
                  </a:lnTo>
                  <a:lnTo>
                    <a:pt x="336" y="534"/>
                  </a:lnTo>
                  <a:lnTo>
                    <a:pt x="336" y="534"/>
                  </a:lnTo>
                  <a:lnTo>
                    <a:pt x="332" y="534"/>
                  </a:lnTo>
                  <a:lnTo>
                    <a:pt x="332" y="534"/>
                  </a:lnTo>
                  <a:lnTo>
                    <a:pt x="332" y="532"/>
                  </a:lnTo>
                  <a:lnTo>
                    <a:pt x="332" y="532"/>
                  </a:lnTo>
                  <a:lnTo>
                    <a:pt x="330" y="530"/>
                  </a:lnTo>
                  <a:lnTo>
                    <a:pt x="330" y="530"/>
                  </a:lnTo>
                  <a:lnTo>
                    <a:pt x="330" y="528"/>
                  </a:lnTo>
                  <a:lnTo>
                    <a:pt x="330" y="528"/>
                  </a:lnTo>
                  <a:lnTo>
                    <a:pt x="328" y="528"/>
                  </a:lnTo>
                  <a:lnTo>
                    <a:pt x="328" y="526"/>
                  </a:lnTo>
                  <a:lnTo>
                    <a:pt x="328" y="526"/>
                  </a:lnTo>
                  <a:lnTo>
                    <a:pt x="324" y="524"/>
                  </a:lnTo>
                  <a:lnTo>
                    <a:pt x="324" y="524"/>
                  </a:lnTo>
                  <a:lnTo>
                    <a:pt x="316" y="522"/>
                  </a:lnTo>
                  <a:lnTo>
                    <a:pt x="316" y="522"/>
                  </a:lnTo>
                  <a:lnTo>
                    <a:pt x="310" y="518"/>
                  </a:lnTo>
                  <a:lnTo>
                    <a:pt x="306" y="512"/>
                  </a:lnTo>
                  <a:lnTo>
                    <a:pt x="306" y="512"/>
                  </a:lnTo>
                  <a:lnTo>
                    <a:pt x="304" y="508"/>
                  </a:lnTo>
                  <a:lnTo>
                    <a:pt x="304" y="508"/>
                  </a:lnTo>
                  <a:lnTo>
                    <a:pt x="302" y="508"/>
                  </a:lnTo>
                  <a:lnTo>
                    <a:pt x="300" y="508"/>
                  </a:lnTo>
                  <a:lnTo>
                    <a:pt x="300" y="508"/>
                  </a:lnTo>
                  <a:lnTo>
                    <a:pt x="298" y="506"/>
                  </a:lnTo>
                  <a:lnTo>
                    <a:pt x="298" y="506"/>
                  </a:lnTo>
                  <a:lnTo>
                    <a:pt x="294" y="502"/>
                  </a:lnTo>
                  <a:lnTo>
                    <a:pt x="294" y="502"/>
                  </a:lnTo>
                  <a:lnTo>
                    <a:pt x="292" y="500"/>
                  </a:lnTo>
                  <a:lnTo>
                    <a:pt x="292" y="498"/>
                  </a:lnTo>
                  <a:lnTo>
                    <a:pt x="292" y="494"/>
                  </a:lnTo>
                  <a:lnTo>
                    <a:pt x="292" y="494"/>
                  </a:lnTo>
                  <a:lnTo>
                    <a:pt x="286" y="492"/>
                  </a:lnTo>
                  <a:lnTo>
                    <a:pt x="286" y="492"/>
                  </a:lnTo>
                  <a:lnTo>
                    <a:pt x="284" y="490"/>
                  </a:lnTo>
                  <a:lnTo>
                    <a:pt x="284" y="490"/>
                  </a:lnTo>
                  <a:lnTo>
                    <a:pt x="282" y="488"/>
                  </a:lnTo>
                  <a:lnTo>
                    <a:pt x="282" y="488"/>
                  </a:lnTo>
                  <a:lnTo>
                    <a:pt x="282" y="486"/>
                  </a:lnTo>
                  <a:lnTo>
                    <a:pt x="282" y="486"/>
                  </a:lnTo>
                  <a:lnTo>
                    <a:pt x="278" y="484"/>
                  </a:lnTo>
                  <a:lnTo>
                    <a:pt x="278" y="484"/>
                  </a:lnTo>
                  <a:lnTo>
                    <a:pt x="276" y="482"/>
                  </a:lnTo>
                  <a:lnTo>
                    <a:pt x="274" y="478"/>
                  </a:lnTo>
                  <a:lnTo>
                    <a:pt x="274" y="478"/>
                  </a:lnTo>
                  <a:lnTo>
                    <a:pt x="274" y="476"/>
                  </a:lnTo>
                  <a:lnTo>
                    <a:pt x="274" y="476"/>
                  </a:lnTo>
                  <a:lnTo>
                    <a:pt x="274" y="472"/>
                  </a:lnTo>
                  <a:lnTo>
                    <a:pt x="274" y="472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4"/>
                  </a:lnTo>
                  <a:lnTo>
                    <a:pt x="266" y="464"/>
                  </a:lnTo>
                  <a:lnTo>
                    <a:pt x="266" y="464"/>
                  </a:lnTo>
                  <a:lnTo>
                    <a:pt x="264" y="464"/>
                  </a:lnTo>
                  <a:lnTo>
                    <a:pt x="264" y="464"/>
                  </a:lnTo>
                  <a:lnTo>
                    <a:pt x="262" y="460"/>
                  </a:lnTo>
                  <a:lnTo>
                    <a:pt x="262" y="460"/>
                  </a:lnTo>
                  <a:lnTo>
                    <a:pt x="262" y="458"/>
                  </a:lnTo>
                  <a:lnTo>
                    <a:pt x="262" y="458"/>
                  </a:lnTo>
                  <a:lnTo>
                    <a:pt x="260" y="456"/>
                  </a:lnTo>
                  <a:lnTo>
                    <a:pt x="260" y="456"/>
                  </a:lnTo>
                  <a:lnTo>
                    <a:pt x="258" y="454"/>
                  </a:lnTo>
                  <a:lnTo>
                    <a:pt x="256" y="450"/>
                  </a:lnTo>
                  <a:lnTo>
                    <a:pt x="254" y="444"/>
                  </a:lnTo>
                  <a:lnTo>
                    <a:pt x="254" y="444"/>
                  </a:lnTo>
                  <a:lnTo>
                    <a:pt x="254" y="442"/>
                  </a:lnTo>
                  <a:lnTo>
                    <a:pt x="254" y="442"/>
                  </a:lnTo>
                  <a:lnTo>
                    <a:pt x="250" y="440"/>
                  </a:lnTo>
                  <a:lnTo>
                    <a:pt x="250" y="440"/>
                  </a:lnTo>
                  <a:lnTo>
                    <a:pt x="248" y="440"/>
                  </a:lnTo>
                  <a:lnTo>
                    <a:pt x="248" y="440"/>
                  </a:lnTo>
                  <a:lnTo>
                    <a:pt x="246" y="436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2" y="432"/>
                  </a:lnTo>
                  <a:lnTo>
                    <a:pt x="242" y="432"/>
                  </a:lnTo>
                  <a:lnTo>
                    <a:pt x="240" y="430"/>
                  </a:lnTo>
                  <a:lnTo>
                    <a:pt x="240" y="430"/>
                  </a:lnTo>
                  <a:lnTo>
                    <a:pt x="238" y="428"/>
                  </a:lnTo>
                  <a:lnTo>
                    <a:pt x="238" y="428"/>
                  </a:lnTo>
                  <a:lnTo>
                    <a:pt x="232" y="418"/>
                  </a:lnTo>
                  <a:lnTo>
                    <a:pt x="232" y="418"/>
                  </a:lnTo>
                  <a:lnTo>
                    <a:pt x="232" y="416"/>
                  </a:lnTo>
                  <a:lnTo>
                    <a:pt x="232" y="416"/>
                  </a:lnTo>
                  <a:lnTo>
                    <a:pt x="228" y="414"/>
                  </a:lnTo>
                  <a:lnTo>
                    <a:pt x="228" y="414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0"/>
                  </a:lnTo>
                  <a:lnTo>
                    <a:pt x="228" y="410"/>
                  </a:lnTo>
                  <a:lnTo>
                    <a:pt x="228" y="408"/>
                  </a:lnTo>
                  <a:lnTo>
                    <a:pt x="228" y="408"/>
                  </a:lnTo>
                  <a:lnTo>
                    <a:pt x="226" y="406"/>
                  </a:lnTo>
                  <a:lnTo>
                    <a:pt x="226" y="406"/>
                  </a:lnTo>
                  <a:lnTo>
                    <a:pt x="218" y="396"/>
                  </a:lnTo>
                  <a:lnTo>
                    <a:pt x="218" y="396"/>
                  </a:lnTo>
                  <a:lnTo>
                    <a:pt x="200" y="360"/>
                  </a:lnTo>
                  <a:lnTo>
                    <a:pt x="200" y="360"/>
                  </a:lnTo>
                  <a:lnTo>
                    <a:pt x="200" y="358"/>
                  </a:lnTo>
                  <a:lnTo>
                    <a:pt x="200" y="358"/>
                  </a:lnTo>
                  <a:lnTo>
                    <a:pt x="200" y="356"/>
                  </a:lnTo>
                  <a:lnTo>
                    <a:pt x="198" y="354"/>
                  </a:lnTo>
                  <a:lnTo>
                    <a:pt x="198" y="354"/>
                  </a:lnTo>
                  <a:lnTo>
                    <a:pt x="198" y="352"/>
                  </a:lnTo>
                  <a:lnTo>
                    <a:pt x="198" y="352"/>
                  </a:lnTo>
                  <a:lnTo>
                    <a:pt x="196" y="348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38"/>
                  </a:lnTo>
                  <a:lnTo>
                    <a:pt x="184" y="334"/>
                  </a:lnTo>
                  <a:lnTo>
                    <a:pt x="184" y="334"/>
                  </a:lnTo>
                  <a:lnTo>
                    <a:pt x="182" y="332"/>
                  </a:lnTo>
                  <a:lnTo>
                    <a:pt x="180" y="328"/>
                  </a:lnTo>
                  <a:lnTo>
                    <a:pt x="180" y="328"/>
                  </a:lnTo>
                  <a:lnTo>
                    <a:pt x="180" y="326"/>
                  </a:lnTo>
                  <a:lnTo>
                    <a:pt x="180" y="326"/>
                  </a:lnTo>
                  <a:lnTo>
                    <a:pt x="180" y="324"/>
                  </a:lnTo>
                  <a:lnTo>
                    <a:pt x="180" y="324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78" y="320"/>
                  </a:lnTo>
                  <a:lnTo>
                    <a:pt x="176" y="316"/>
                  </a:lnTo>
                  <a:lnTo>
                    <a:pt x="176" y="316"/>
                  </a:lnTo>
                  <a:lnTo>
                    <a:pt x="178" y="314"/>
                  </a:lnTo>
                  <a:lnTo>
                    <a:pt x="178" y="314"/>
                  </a:lnTo>
                  <a:lnTo>
                    <a:pt x="176" y="310"/>
                  </a:lnTo>
                  <a:lnTo>
                    <a:pt x="172" y="306"/>
                  </a:lnTo>
                  <a:lnTo>
                    <a:pt x="172" y="306"/>
                  </a:lnTo>
                  <a:lnTo>
                    <a:pt x="170" y="304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296"/>
                  </a:lnTo>
                  <a:lnTo>
                    <a:pt x="168" y="294"/>
                  </a:lnTo>
                  <a:lnTo>
                    <a:pt x="168" y="294"/>
                  </a:lnTo>
                  <a:lnTo>
                    <a:pt x="166" y="294"/>
                  </a:lnTo>
                  <a:lnTo>
                    <a:pt x="166" y="294"/>
                  </a:lnTo>
                  <a:lnTo>
                    <a:pt x="164" y="290"/>
                  </a:lnTo>
                  <a:lnTo>
                    <a:pt x="158" y="290"/>
                  </a:lnTo>
                  <a:lnTo>
                    <a:pt x="158" y="290"/>
                  </a:lnTo>
                  <a:lnTo>
                    <a:pt x="160" y="288"/>
                  </a:lnTo>
                  <a:lnTo>
                    <a:pt x="160" y="288"/>
                  </a:lnTo>
                  <a:lnTo>
                    <a:pt x="160" y="284"/>
                  </a:lnTo>
                  <a:lnTo>
                    <a:pt x="160" y="284"/>
                  </a:lnTo>
                  <a:lnTo>
                    <a:pt x="160" y="282"/>
                  </a:lnTo>
                  <a:lnTo>
                    <a:pt x="160" y="282"/>
                  </a:lnTo>
                  <a:lnTo>
                    <a:pt x="160" y="280"/>
                  </a:lnTo>
                  <a:lnTo>
                    <a:pt x="160" y="280"/>
                  </a:lnTo>
                  <a:lnTo>
                    <a:pt x="158" y="276"/>
                  </a:lnTo>
                  <a:lnTo>
                    <a:pt x="158" y="276"/>
                  </a:lnTo>
                  <a:lnTo>
                    <a:pt x="152" y="266"/>
                  </a:lnTo>
                  <a:lnTo>
                    <a:pt x="152" y="266"/>
                  </a:lnTo>
                  <a:lnTo>
                    <a:pt x="152" y="264"/>
                  </a:lnTo>
                  <a:lnTo>
                    <a:pt x="152" y="264"/>
                  </a:lnTo>
                  <a:lnTo>
                    <a:pt x="152" y="262"/>
                  </a:lnTo>
                  <a:lnTo>
                    <a:pt x="152" y="262"/>
                  </a:lnTo>
                  <a:lnTo>
                    <a:pt x="150" y="258"/>
                  </a:lnTo>
                  <a:lnTo>
                    <a:pt x="150" y="258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42" y="244"/>
                  </a:lnTo>
                  <a:lnTo>
                    <a:pt x="142" y="244"/>
                  </a:lnTo>
                  <a:lnTo>
                    <a:pt x="142" y="242"/>
                  </a:lnTo>
                  <a:lnTo>
                    <a:pt x="142" y="242"/>
                  </a:lnTo>
                  <a:lnTo>
                    <a:pt x="140" y="238"/>
                  </a:lnTo>
                  <a:lnTo>
                    <a:pt x="140" y="23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4" y="230"/>
                  </a:lnTo>
                  <a:lnTo>
                    <a:pt x="134" y="230"/>
                  </a:lnTo>
                  <a:lnTo>
                    <a:pt x="136" y="230"/>
                  </a:lnTo>
                  <a:lnTo>
                    <a:pt x="136" y="230"/>
                  </a:lnTo>
                  <a:lnTo>
                    <a:pt x="136" y="226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30" y="222"/>
                  </a:lnTo>
                  <a:lnTo>
                    <a:pt x="126" y="216"/>
                  </a:lnTo>
                  <a:lnTo>
                    <a:pt x="122" y="204"/>
                  </a:lnTo>
                  <a:lnTo>
                    <a:pt x="122" y="204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0" y="200"/>
                  </a:lnTo>
                  <a:lnTo>
                    <a:pt x="120" y="200"/>
                  </a:lnTo>
                  <a:lnTo>
                    <a:pt x="120" y="198"/>
                  </a:lnTo>
                  <a:lnTo>
                    <a:pt x="120" y="198"/>
                  </a:lnTo>
                  <a:lnTo>
                    <a:pt x="120" y="194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0" y="190"/>
                  </a:lnTo>
                  <a:lnTo>
                    <a:pt x="120" y="190"/>
                  </a:lnTo>
                  <a:lnTo>
                    <a:pt x="120" y="186"/>
                  </a:lnTo>
                  <a:lnTo>
                    <a:pt x="120" y="186"/>
                  </a:lnTo>
                  <a:lnTo>
                    <a:pt x="118" y="184"/>
                  </a:lnTo>
                  <a:lnTo>
                    <a:pt x="118" y="184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6" y="182"/>
                  </a:lnTo>
                  <a:lnTo>
                    <a:pt x="116" y="182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8" y="174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4" y="168"/>
                  </a:lnTo>
                  <a:lnTo>
                    <a:pt x="114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4" y="164"/>
                  </a:lnTo>
                  <a:lnTo>
                    <a:pt x="112" y="164"/>
                  </a:lnTo>
                  <a:lnTo>
                    <a:pt x="112" y="164"/>
                  </a:lnTo>
                  <a:lnTo>
                    <a:pt x="112" y="162"/>
                  </a:lnTo>
                  <a:lnTo>
                    <a:pt x="112" y="162"/>
                  </a:lnTo>
                  <a:lnTo>
                    <a:pt x="106" y="158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4" y="146"/>
                  </a:lnTo>
                  <a:lnTo>
                    <a:pt x="104" y="146"/>
                  </a:lnTo>
                  <a:lnTo>
                    <a:pt x="100" y="142"/>
                  </a:lnTo>
                  <a:lnTo>
                    <a:pt x="100" y="142"/>
                  </a:lnTo>
                  <a:lnTo>
                    <a:pt x="100" y="140"/>
                  </a:lnTo>
                  <a:lnTo>
                    <a:pt x="100" y="140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34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2" y="124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8"/>
                  </a:lnTo>
                  <a:lnTo>
                    <a:pt x="92" y="118"/>
                  </a:lnTo>
                  <a:lnTo>
                    <a:pt x="90" y="116"/>
                  </a:lnTo>
                  <a:lnTo>
                    <a:pt x="90" y="116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5890241" y="2761153"/>
              <a:ext cx="803107" cy="1262026"/>
            </a:xfrm>
            <a:custGeom>
              <a:avLst/>
              <a:gdLst>
                <a:gd name="T0" fmla="*/ 362 w 434"/>
                <a:gd name="T1" fmla="*/ 0 h 682"/>
                <a:gd name="T2" fmla="*/ 316 w 434"/>
                <a:gd name="T3" fmla="*/ 26 h 682"/>
                <a:gd name="T4" fmla="*/ 284 w 434"/>
                <a:gd name="T5" fmla="*/ 54 h 682"/>
                <a:gd name="T6" fmla="*/ 258 w 434"/>
                <a:gd name="T7" fmla="*/ 86 h 682"/>
                <a:gd name="T8" fmla="*/ 232 w 434"/>
                <a:gd name="T9" fmla="*/ 128 h 682"/>
                <a:gd name="T10" fmla="*/ 214 w 434"/>
                <a:gd name="T11" fmla="*/ 170 h 682"/>
                <a:gd name="T12" fmla="*/ 204 w 434"/>
                <a:gd name="T13" fmla="*/ 194 h 682"/>
                <a:gd name="T14" fmla="*/ 190 w 434"/>
                <a:gd name="T15" fmla="*/ 218 h 682"/>
                <a:gd name="T16" fmla="*/ 176 w 434"/>
                <a:gd name="T17" fmla="*/ 250 h 682"/>
                <a:gd name="T18" fmla="*/ 160 w 434"/>
                <a:gd name="T19" fmla="*/ 304 h 682"/>
                <a:gd name="T20" fmla="*/ 154 w 434"/>
                <a:gd name="T21" fmla="*/ 332 h 682"/>
                <a:gd name="T22" fmla="*/ 148 w 434"/>
                <a:gd name="T23" fmla="*/ 362 h 682"/>
                <a:gd name="T24" fmla="*/ 138 w 434"/>
                <a:gd name="T25" fmla="*/ 382 h 682"/>
                <a:gd name="T26" fmla="*/ 128 w 434"/>
                <a:gd name="T27" fmla="*/ 410 h 682"/>
                <a:gd name="T28" fmla="*/ 150 w 434"/>
                <a:gd name="T29" fmla="*/ 400 h 682"/>
                <a:gd name="T30" fmla="*/ 158 w 434"/>
                <a:gd name="T31" fmla="*/ 378 h 682"/>
                <a:gd name="T32" fmla="*/ 172 w 434"/>
                <a:gd name="T33" fmla="*/ 360 h 682"/>
                <a:gd name="T34" fmla="*/ 166 w 434"/>
                <a:gd name="T35" fmla="*/ 384 h 682"/>
                <a:gd name="T36" fmla="*/ 148 w 434"/>
                <a:gd name="T37" fmla="*/ 426 h 682"/>
                <a:gd name="T38" fmla="*/ 136 w 434"/>
                <a:gd name="T39" fmla="*/ 468 h 682"/>
                <a:gd name="T40" fmla="*/ 128 w 434"/>
                <a:gd name="T41" fmla="*/ 494 h 682"/>
                <a:gd name="T42" fmla="*/ 122 w 434"/>
                <a:gd name="T43" fmla="*/ 522 h 682"/>
                <a:gd name="T44" fmla="*/ 106 w 434"/>
                <a:gd name="T45" fmla="*/ 548 h 682"/>
                <a:gd name="T46" fmla="*/ 28 w 434"/>
                <a:gd name="T47" fmla="*/ 648 h 682"/>
                <a:gd name="T48" fmla="*/ 2 w 434"/>
                <a:gd name="T49" fmla="*/ 682 h 682"/>
                <a:gd name="T50" fmla="*/ 62 w 434"/>
                <a:gd name="T51" fmla="*/ 642 h 682"/>
                <a:gd name="T52" fmla="*/ 92 w 434"/>
                <a:gd name="T53" fmla="*/ 614 h 682"/>
                <a:gd name="T54" fmla="*/ 108 w 434"/>
                <a:gd name="T55" fmla="*/ 602 h 682"/>
                <a:gd name="T56" fmla="*/ 80 w 434"/>
                <a:gd name="T57" fmla="*/ 648 h 682"/>
                <a:gd name="T58" fmla="*/ 64 w 434"/>
                <a:gd name="T59" fmla="*/ 668 h 682"/>
                <a:gd name="T60" fmla="*/ 84 w 434"/>
                <a:gd name="T61" fmla="*/ 668 h 682"/>
                <a:gd name="T62" fmla="*/ 110 w 434"/>
                <a:gd name="T63" fmla="*/ 646 h 682"/>
                <a:gd name="T64" fmla="*/ 130 w 434"/>
                <a:gd name="T65" fmla="*/ 634 h 682"/>
                <a:gd name="T66" fmla="*/ 140 w 434"/>
                <a:gd name="T67" fmla="*/ 616 h 682"/>
                <a:gd name="T68" fmla="*/ 154 w 434"/>
                <a:gd name="T69" fmla="*/ 602 h 682"/>
                <a:gd name="T70" fmla="*/ 178 w 434"/>
                <a:gd name="T71" fmla="*/ 594 h 682"/>
                <a:gd name="T72" fmla="*/ 188 w 434"/>
                <a:gd name="T73" fmla="*/ 576 h 682"/>
                <a:gd name="T74" fmla="*/ 206 w 434"/>
                <a:gd name="T75" fmla="*/ 546 h 682"/>
                <a:gd name="T76" fmla="*/ 222 w 434"/>
                <a:gd name="T77" fmla="*/ 510 h 682"/>
                <a:gd name="T78" fmla="*/ 228 w 434"/>
                <a:gd name="T79" fmla="*/ 484 h 682"/>
                <a:gd name="T80" fmla="*/ 234 w 434"/>
                <a:gd name="T81" fmla="*/ 460 h 682"/>
                <a:gd name="T82" fmla="*/ 242 w 434"/>
                <a:gd name="T83" fmla="*/ 434 h 682"/>
                <a:gd name="T84" fmla="*/ 248 w 434"/>
                <a:gd name="T85" fmla="*/ 408 h 682"/>
                <a:gd name="T86" fmla="*/ 254 w 434"/>
                <a:gd name="T87" fmla="*/ 386 h 682"/>
                <a:gd name="T88" fmla="*/ 260 w 434"/>
                <a:gd name="T89" fmla="*/ 360 h 682"/>
                <a:gd name="T90" fmla="*/ 266 w 434"/>
                <a:gd name="T91" fmla="*/ 336 h 682"/>
                <a:gd name="T92" fmla="*/ 272 w 434"/>
                <a:gd name="T93" fmla="*/ 308 h 682"/>
                <a:gd name="T94" fmla="*/ 272 w 434"/>
                <a:gd name="T95" fmla="*/ 286 h 682"/>
                <a:gd name="T96" fmla="*/ 276 w 434"/>
                <a:gd name="T97" fmla="*/ 262 h 682"/>
                <a:gd name="T98" fmla="*/ 282 w 434"/>
                <a:gd name="T99" fmla="*/ 240 h 682"/>
                <a:gd name="T100" fmla="*/ 290 w 434"/>
                <a:gd name="T101" fmla="*/ 220 h 682"/>
                <a:gd name="T102" fmla="*/ 294 w 434"/>
                <a:gd name="T103" fmla="*/ 200 h 682"/>
                <a:gd name="T104" fmla="*/ 304 w 434"/>
                <a:gd name="T105" fmla="*/ 168 h 682"/>
                <a:gd name="T106" fmla="*/ 310 w 434"/>
                <a:gd name="T107" fmla="*/ 150 h 682"/>
                <a:gd name="T108" fmla="*/ 324 w 434"/>
                <a:gd name="T109" fmla="*/ 120 h 682"/>
                <a:gd name="T110" fmla="*/ 354 w 434"/>
                <a:gd name="T111" fmla="*/ 72 h 682"/>
                <a:gd name="T112" fmla="*/ 372 w 434"/>
                <a:gd name="T113" fmla="*/ 54 h 682"/>
                <a:gd name="T114" fmla="*/ 410 w 434"/>
                <a:gd name="T115" fmla="*/ 52 h 682"/>
                <a:gd name="T116" fmla="*/ 422 w 434"/>
                <a:gd name="T117" fmla="*/ 70 h 682"/>
                <a:gd name="T118" fmla="*/ 432 w 434"/>
                <a:gd name="T119" fmla="*/ 42 h 682"/>
                <a:gd name="T120" fmla="*/ 404 w 434"/>
                <a:gd name="T121" fmla="*/ 16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" h="682">
                  <a:moveTo>
                    <a:pt x="396" y="12"/>
                  </a:moveTo>
                  <a:lnTo>
                    <a:pt x="396" y="12"/>
                  </a:lnTo>
                  <a:lnTo>
                    <a:pt x="394" y="12"/>
                  </a:lnTo>
                  <a:lnTo>
                    <a:pt x="394" y="12"/>
                  </a:lnTo>
                  <a:lnTo>
                    <a:pt x="386" y="6"/>
                  </a:lnTo>
                  <a:lnTo>
                    <a:pt x="386" y="6"/>
                  </a:lnTo>
                  <a:lnTo>
                    <a:pt x="384" y="6"/>
                  </a:lnTo>
                  <a:lnTo>
                    <a:pt x="384" y="6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380" y="6"/>
                  </a:lnTo>
                  <a:lnTo>
                    <a:pt x="380" y="6"/>
                  </a:lnTo>
                  <a:lnTo>
                    <a:pt x="376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6" y="4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0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56" y="2"/>
                  </a:lnTo>
                  <a:lnTo>
                    <a:pt x="356" y="2"/>
                  </a:lnTo>
                  <a:lnTo>
                    <a:pt x="354" y="2"/>
                  </a:lnTo>
                  <a:lnTo>
                    <a:pt x="354" y="4"/>
                  </a:lnTo>
                  <a:lnTo>
                    <a:pt x="354" y="4"/>
                  </a:lnTo>
                  <a:lnTo>
                    <a:pt x="352" y="4"/>
                  </a:lnTo>
                  <a:lnTo>
                    <a:pt x="352" y="4"/>
                  </a:lnTo>
                  <a:lnTo>
                    <a:pt x="350" y="4"/>
                  </a:lnTo>
                  <a:lnTo>
                    <a:pt x="350" y="4"/>
                  </a:lnTo>
                  <a:lnTo>
                    <a:pt x="344" y="6"/>
                  </a:lnTo>
                  <a:lnTo>
                    <a:pt x="344" y="6"/>
                  </a:lnTo>
                  <a:lnTo>
                    <a:pt x="332" y="16"/>
                  </a:lnTo>
                  <a:lnTo>
                    <a:pt x="326" y="20"/>
                  </a:lnTo>
                  <a:lnTo>
                    <a:pt x="318" y="24"/>
                  </a:lnTo>
                  <a:lnTo>
                    <a:pt x="318" y="24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30"/>
                  </a:lnTo>
                  <a:lnTo>
                    <a:pt x="316" y="30"/>
                  </a:lnTo>
                  <a:lnTo>
                    <a:pt x="316" y="32"/>
                  </a:lnTo>
                  <a:lnTo>
                    <a:pt x="316" y="32"/>
                  </a:lnTo>
                  <a:lnTo>
                    <a:pt x="314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4" y="36"/>
                  </a:lnTo>
                  <a:lnTo>
                    <a:pt x="304" y="36"/>
                  </a:lnTo>
                  <a:lnTo>
                    <a:pt x="302" y="38"/>
                  </a:lnTo>
                  <a:lnTo>
                    <a:pt x="298" y="42"/>
                  </a:lnTo>
                  <a:lnTo>
                    <a:pt x="298" y="42"/>
                  </a:lnTo>
                  <a:lnTo>
                    <a:pt x="298" y="44"/>
                  </a:lnTo>
                  <a:lnTo>
                    <a:pt x="298" y="44"/>
                  </a:lnTo>
                  <a:lnTo>
                    <a:pt x="296" y="46"/>
                  </a:lnTo>
                  <a:lnTo>
                    <a:pt x="296" y="46"/>
                  </a:lnTo>
                  <a:lnTo>
                    <a:pt x="292" y="50"/>
                  </a:lnTo>
                  <a:lnTo>
                    <a:pt x="292" y="50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78" y="58"/>
                  </a:lnTo>
                  <a:lnTo>
                    <a:pt x="278" y="58"/>
                  </a:lnTo>
                  <a:lnTo>
                    <a:pt x="276" y="62"/>
                  </a:lnTo>
                  <a:lnTo>
                    <a:pt x="276" y="62"/>
                  </a:lnTo>
                  <a:lnTo>
                    <a:pt x="276" y="66"/>
                  </a:lnTo>
                  <a:lnTo>
                    <a:pt x="276" y="66"/>
                  </a:lnTo>
                  <a:lnTo>
                    <a:pt x="274" y="66"/>
                  </a:lnTo>
                  <a:lnTo>
                    <a:pt x="274" y="66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62" y="80"/>
                  </a:lnTo>
                  <a:lnTo>
                    <a:pt x="262" y="80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58" y="86"/>
                  </a:lnTo>
                  <a:lnTo>
                    <a:pt x="258" y="86"/>
                  </a:lnTo>
                  <a:lnTo>
                    <a:pt x="254" y="94"/>
                  </a:lnTo>
                  <a:lnTo>
                    <a:pt x="248" y="96"/>
                  </a:lnTo>
                  <a:lnTo>
                    <a:pt x="248" y="96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4" y="104"/>
                  </a:lnTo>
                  <a:lnTo>
                    <a:pt x="244" y="104"/>
                  </a:lnTo>
                  <a:lnTo>
                    <a:pt x="244" y="106"/>
                  </a:lnTo>
                  <a:lnTo>
                    <a:pt x="244" y="106"/>
                  </a:lnTo>
                  <a:lnTo>
                    <a:pt x="244" y="108"/>
                  </a:lnTo>
                  <a:lnTo>
                    <a:pt x="244" y="108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6" y="120"/>
                  </a:lnTo>
                  <a:lnTo>
                    <a:pt x="236" y="120"/>
                  </a:lnTo>
                  <a:lnTo>
                    <a:pt x="234" y="126"/>
                  </a:lnTo>
                  <a:lnTo>
                    <a:pt x="234" y="126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30"/>
                  </a:lnTo>
                  <a:lnTo>
                    <a:pt x="228" y="138"/>
                  </a:lnTo>
                  <a:lnTo>
                    <a:pt x="228" y="138"/>
                  </a:lnTo>
                  <a:lnTo>
                    <a:pt x="226" y="140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6" y="164"/>
                  </a:lnTo>
                  <a:lnTo>
                    <a:pt x="216" y="164"/>
                  </a:lnTo>
                  <a:lnTo>
                    <a:pt x="216" y="166"/>
                  </a:lnTo>
                  <a:lnTo>
                    <a:pt x="216" y="166"/>
                  </a:lnTo>
                  <a:lnTo>
                    <a:pt x="216" y="168"/>
                  </a:lnTo>
                  <a:lnTo>
                    <a:pt x="214" y="170"/>
                  </a:lnTo>
                  <a:lnTo>
                    <a:pt x="212" y="172"/>
                  </a:lnTo>
                  <a:lnTo>
                    <a:pt x="212" y="174"/>
                  </a:lnTo>
                  <a:lnTo>
                    <a:pt x="212" y="174"/>
                  </a:lnTo>
                  <a:lnTo>
                    <a:pt x="210" y="178"/>
                  </a:lnTo>
                  <a:lnTo>
                    <a:pt x="210" y="178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06" y="184"/>
                  </a:lnTo>
                  <a:lnTo>
                    <a:pt x="206" y="184"/>
                  </a:lnTo>
                  <a:lnTo>
                    <a:pt x="204" y="186"/>
                  </a:lnTo>
                  <a:lnTo>
                    <a:pt x="204" y="186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192"/>
                  </a:lnTo>
                  <a:lnTo>
                    <a:pt x="204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2"/>
                  </a:lnTo>
                  <a:lnTo>
                    <a:pt x="206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4"/>
                  </a:lnTo>
                  <a:lnTo>
                    <a:pt x="206" y="194"/>
                  </a:lnTo>
                  <a:lnTo>
                    <a:pt x="202" y="198"/>
                  </a:lnTo>
                  <a:lnTo>
                    <a:pt x="202" y="19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202" y="204"/>
                  </a:lnTo>
                  <a:lnTo>
                    <a:pt x="202" y="204"/>
                  </a:lnTo>
                  <a:lnTo>
                    <a:pt x="200" y="206"/>
                  </a:lnTo>
                  <a:lnTo>
                    <a:pt x="200" y="206"/>
                  </a:lnTo>
                  <a:lnTo>
                    <a:pt x="200" y="208"/>
                  </a:lnTo>
                  <a:lnTo>
                    <a:pt x="200" y="208"/>
                  </a:lnTo>
                  <a:lnTo>
                    <a:pt x="200" y="210"/>
                  </a:lnTo>
                  <a:lnTo>
                    <a:pt x="200" y="210"/>
                  </a:lnTo>
                  <a:lnTo>
                    <a:pt x="194" y="212"/>
                  </a:lnTo>
                  <a:lnTo>
                    <a:pt x="194" y="212"/>
                  </a:lnTo>
                  <a:lnTo>
                    <a:pt x="194" y="214"/>
                  </a:lnTo>
                  <a:lnTo>
                    <a:pt x="192" y="214"/>
                  </a:lnTo>
                  <a:lnTo>
                    <a:pt x="192" y="214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88" y="222"/>
                  </a:lnTo>
                  <a:lnTo>
                    <a:pt x="188" y="222"/>
                  </a:lnTo>
                  <a:lnTo>
                    <a:pt x="188" y="226"/>
                  </a:lnTo>
                  <a:lnTo>
                    <a:pt x="188" y="226"/>
                  </a:lnTo>
                  <a:lnTo>
                    <a:pt x="188" y="228"/>
                  </a:lnTo>
                  <a:lnTo>
                    <a:pt x="188" y="228"/>
                  </a:lnTo>
                  <a:lnTo>
                    <a:pt x="186" y="228"/>
                  </a:lnTo>
                  <a:lnTo>
                    <a:pt x="186" y="228"/>
                  </a:lnTo>
                  <a:lnTo>
                    <a:pt x="184" y="232"/>
                  </a:lnTo>
                  <a:lnTo>
                    <a:pt x="184" y="232"/>
                  </a:lnTo>
                  <a:lnTo>
                    <a:pt x="182" y="234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42"/>
                  </a:lnTo>
                  <a:lnTo>
                    <a:pt x="182" y="246"/>
                  </a:lnTo>
                  <a:lnTo>
                    <a:pt x="176" y="250"/>
                  </a:lnTo>
                  <a:lnTo>
                    <a:pt x="176" y="250"/>
                  </a:lnTo>
                  <a:lnTo>
                    <a:pt x="174" y="254"/>
                  </a:lnTo>
                  <a:lnTo>
                    <a:pt x="174" y="260"/>
                  </a:lnTo>
                  <a:lnTo>
                    <a:pt x="174" y="260"/>
                  </a:lnTo>
                  <a:lnTo>
                    <a:pt x="172" y="262"/>
                  </a:lnTo>
                  <a:lnTo>
                    <a:pt x="172" y="266"/>
                  </a:lnTo>
                  <a:lnTo>
                    <a:pt x="172" y="266"/>
                  </a:lnTo>
                  <a:lnTo>
                    <a:pt x="172" y="268"/>
                  </a:lnTo>
                  <a:lnTo>
                    <a:pt x="172" y="268"/>
                  </a:lnTo>
                  <a:lnTo>
                    <a:pt x="170" y="270"/>
                  </a:lnTo>
                  <a:lnTo>
                    <a:pt x="170" y="270"/>
                  </a:lnTo>
                  <a:lnTo>
                    <a:pt x="170" y="276"/>
                  </a:lnTo>
                  <a:lnTo>
                    <a:pt x="170" y="276"/>
                  </a:lnTo>
                  <a:lnTo>
                    <a:pt x="170" y="278"/>
                  </a:lnTo>
                  <a:lnTo>
                    <a:pt x="170" y="278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2" y="300"/>
                  </a:lnTo>
                  <a:lnTo>
                    <a:pt x="162" y="300"/>
                  </a:lnTo>
                  <a:lnTo>
                    <a:pt x="160" y="304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58" y="310"/>
                  </a:lnTo>
                  <a:lnTo>
                    <a:pt x="158" y="310"/>
                  </a:lnTo>
                  <a:lnTo>
                    <a:pt x="158" y="312"/>
                  </a:lnTo>
                  <a:lnTo>
                    <a:pt x="158" y="312"/>
                  </a:lnTo>
                  <a:lnTo>
                    <a:pt x="158" y="314"/>
                  </a:lnTo>
                  <a:lnTo>
                    <a:pt x="156" y="316"/>
                  </a:lnTo>
                  <a:lnTo>
                    <a:pt x="156" y="316"/>
                  </a:lnTo>
                  <a:lnTo>
                    <a:pt x="154" y="316"/>
                  </a:lnTo>
                  <a:lnTo>
                    <a:pt x="152" y="316"/>
                  </a:lnTo>
                  <a:lnTo>
                    <a:pt x="152" y="320"/>
                  </a:lnTo>
                  <a:lnTo>
                    <a:pt x="154" y="326"/>
                  </a:lnTo>
                  <a:lnTo>
                    <a:pt x="154" y="326"/>
                  </a:lnTo>
                  <a:lnTo>
                    <a:pt x="154" y="328"/>
                  </a:lnTo>
                  <a:lnTo>
                    <a:pt x="154" y="330"/>
                  </a:lnTo>
                  <a:lnTo>
                    <a:pt x="154" y="330"/>
                  </a:lnTo>
                  <a:lnTo>
                    <a:pt x="154" y="332"/>
                  </a:lnTo>
                  <a:lnTo>
                    <a:pt x="154" y="332"/>
                  </a:lnTo>
                  <a:lnTo>
                    <a:pt x="154" y="334"/>
                  </a:lnTo>
                  <a:lnTo>
                    <a:pt x="154" y="334"/>
                  </a:lnTo>
                  <a:lnTo>
                    <a:pt x="152" y="340"/>
                  </a:lnTo>
                  <a:lnTo>
                    <a:pt x="150" y="344"/>
                  </a:lnTo>
                  <a:lnTo>
                    <a:pt x="150" y="344"/>
                  </a:lnTo>
                  <a:lnTo>
                    <a:pt x="150" y="346"/>
                  </a:lnTo>
                  <a:lnTo>
                    <a:pt x="150" y="346"/>
                  </a:lnTo>
                  <a:lnTo>
                    <a:pt x="148" y="348"/>
                  </a:lnTo>
                  <a:lnTo>
                    <a:pt x="146" y="348"/>
                  </a:lnTo>
                  <a:lnTo>
                    <a:pt x="146" y="348"/>
                  </a:lnTo>
                  <a:lnTo>
                    <a:pt x="146" y="350"/>
                  </a:lnTo>
                  <a:lnTo>
                    <a:pt x="148" y="352"/>
                  </a:lnTo>
                  <a:lnTo>
                    <a:pt x="148" y="352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2" y="358"/>
                  </a:lnTo>
                  <a:lnTo>
                    <a:pt x="152" y="360"/>
                  </a:lnTo>
                  <a:lnTo>
                    <a:pt x="148" y="362"/>
                  </a:lnTo>
                  <a:lnTo>
                    <a:pt x="148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4"/>
                  </a:lnTo>
                  <a:lnTo>
                    <a:pt x="142" y="364"/>
                  </a:lnTo>
                  <a:lnTo>
                    <a:pt x="142" y="366"/>
                  </a:lnTo>
                  <a:lnTo>
                    <a:pt x="140" y="366"/>
                  </a:lnTo>
                  <a:lnTo>
                    <a:pt x="140" y="366"/>
                  </a:lnTo>
                  <a:lnTo>
                    <a:pt x="138" y="368"/>
                  </a:lnTo>
                  <a:lnTo>
                    <a:pt x="138" y="370"/>
                  </a:lnTo>
                  <a:lnTo>
                    <a:pt x="138" y="372"/>
                  </a:lnTo>
                  <a:lnTo>
                    <a:pt x="138" y="372"/>
                  </a:lnTo>
                  <a:lnTo>
                    <a:pt x="138" y="374"/>
                  </a:lnTo>
                  <a:lnTo>
                    <a:pt x="138" y="374"/>
                  </a:lnTo>
                  <a:lnTo>
                    <a:pt x="138" y="376"/>
                  </a:lnTo>
                  <a:lnTo>
                    <a:pt x="138" y="376"/>
                  </a:lnTo>
                  <a:lnTo>
                    <a:pt x="138" y="380"/>
                  </a:lnTo>
                  <a:lnTo>
                    <a:pt x="138" y="380"/>
                  </a:lnTo>
                  <a:lnTo>
                    <a:pt x="138" y="382"/>
                  </a:lnTo>
                  <a:lnTo>
                    <a:pt x="138" y="382"/>
                  </a:lnTo>
                  <a:lnTo>
                    <a:pt x="138" y="384"/>
                  </a:lnTo>
                  <a:lnTo>
                    <a:pt x="138" y="384"/>
                  </a:lnTo>
                  <a:lnTo>
                    <a:pt x="138" y="390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4"/>
                  </a:lnTo>
                  <a:lnTo>
                    <a:pt x="132" y="396"/>
                  </a:lnTo>
                  <a:lnTo>
                    <a:pt x="132" y="396"/>
                  </a:lnTo>
                  <a:lnTo>
                    <a:pt x="130" y="396"/>
                  </a:lnTo>
                  <a:lnTo>
                    <a:pt x="130" y="400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6"/>
                  </a:lnTo>
                  <a:lnTo>
                    <a:pt x="132" y="408"/>
                  </a:lnTo>
                  <a:lnTo>
                    <a:pt x="132" y="408"/>
                  </a:lnTo>
                  <a:lnTo>
                    <a:pt x="130" y="410"/>
                  </a:lnTo>
                  <a:lnTo>
                    <a:pt x="130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6"/>
                  </a:lnTo>
                  <a:lnTo>
                    <a:pt x="132" y="416"/>
                  </a:lnTo>
                  <a:lnTo>
                    <a:pt x="132" y="416"/>
                  </a:lnTo>
                  <a:lnTo>
                    <a:pt x="134" y="416"/>
                  </a:lnTo>
                  <a:lnTo>
                    <a:pt x="134" y="416"/>
                  </a:lnTo>
                  <a:lnTo>
                    <a:pt x="138" y="416"/>
                  </a:lnTo>
                  <a:lnTo>
                    <a:pt x="140" y="416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4" y="410"/>
                  </a:lnTo>
                  <a:lnTo>
                    <a:pt x="144" y="410"/>
                  </a:lnTo>
                  <a:lnTo>
                    <a:pt x="146" y="408"/>
                  </a:lnTo>
                  <a:lnTo>
                    <a:pt x="146" y="408"/>
                  </a:lnTo>
                  <a:lnTo>
                    <a:pt x="150" y="404"/>
                  </a:lnTo>
                  <a:lnTo>
                    <a:pt x="150" y="400"/>
                  </a:lnTo>
                  <a:lnTo>
                    <a:pt x="150" y="400"/>
                  </a:lnTo>
                  <a:lnTo>
                    <a:pt x="150" y="398"/>
                  </a:lnTo>
                  <a:lnTo>
                    <a:pt x="150" y="398"/>
                  </a:lnTo>
                  <a:lnTo>
                    <a:pt x="150" y="396"/>
                  </a:lnTo>
                  <a:lnTo>
                    <a:pt x="150" y="396"/>
                  </a:lnTo>
                  <a:lnTo>
                    <a:pt x="152" y="394"/>
                  </a:lnTo>
                  <a:lnTo>
                    <a:pt x="152" y="394"/>
                  </a:lnTo>
                  <a:lnTo>
                    <a:pt x="152" y="392"/>
                  </a:lnTo>
                  <a:lnTo>
                    <a:pt x="152" y="392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6"/>
                  </a:lnTo>
                  <a:lnTo>
                    <a:pt x="154" y="386"/>
                  </a:lnTo>
                  <a:lnTo>
                    <a:pt x="156" y="384"/>
                  </a:lnTo>
                  <a:lnTo>
                    <a:pt x="156" y="384"/>
                  </a:lnTo>
                  <a:lnTo>
                    <a:pt x="156" y="382"/>
                  </a:lnTo>
                  <a:lnTo>
                    <a:pt x="156" y="382"/>
                  </a:lnTo>
                  <a:lnTo>
                    <a:pt x="156" y="380"/>
                  </a:lnTo>
                  <a:lnTo>
                    <a:pt x="156" y="380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60" y="370"/>
                  </a:lnTo>
                  <a:lnTo>
                    <a:pt x="160" y="362"/>
                  </a:lnTo>
                  <a:lnTo>
                    <a:pt x="160" y="362"/>
                  </a:lnTo>
                  <a:lnTo>
                    <a:pt x="160" y="360"/>
                  </a:lnTo>
                  <a:lnTo>
                    <a:pt x="162" y="360"/>
                  </a:lnTo>
                  <a:lnTo>
                    <a:pt x="162" y="360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6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8" y="354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4" y="366"/>
                  </a:lnTo>
                  <a:lnTo>
                    <a:pt x="164" y="366"/>
                  </a:lnTo>
                  <a:lnTo>
                    <a:pt x="162" y="366"/>
                  </a:lnTo>
                  <a:lnTo>
                    <a:pt x="162" y="368"/>
                  </a:lnTo>
                  <a:lnTo>
                    <a:pt x="164" y="370"/>
                  </a:lnTo>
                  <a:lnTo>
                    <a:pt x="164" y="370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6" y="382"/>
                  </a:lnTo>
                  <a:lnTo>
                    <a:pt x="166" y="382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58" y="400"/>
                  </a:lnTo>
                  <a:lnTo>
                    <a:pt x="158" y="400"/>
                  </a:lnTo>
                  <a:lnTo>
                    <a:pt x="158" y="402"/>
                  </a:lnTo>
                  <a:lnTo>
                    <a:pt x="158" y="402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8"/>
                  </a:lnTo>
                  <a:lnTo>
                    <a:pt x="158" y="408"/>
                  </a:lnTo>
                  <a:lnTo>
                    <a:pt x="158" y="410"/>
                  </a:lnTo>
                  <a:lnTo>
                    <a:pt x="158" y="410"/>
                  </a:lnTo>
                  <a:lnTo>
                    <a:pt x="156" y="410"/>
                  </a:lnTo>
                  <a:lnTo>
                    <a:pt x="156" y="410"/>
                  </a:lnTo>
                  <a:lnTo>
                    <a:pt x="150" y="418"/>
                  </a:lnTo>
                  <a:lnTo>
                    <a:pt x="150" y="418"/>
                  </a:lnTo>
                  <a:lnTo>
                    <a:pt x="148" y="420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4"/>
                  </a:lnTo>
                  <a:lnTo>
                    <a:pt x="148" y="424"/>
                  </a:lnTo>
                  <a:lnTo>
                    <a:pt x="148" y="426"/>
                  </a:lnTo>
                  <a:lnTo>
                    <a:pt x="148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8"/>
                  </a:lnTo>
                  <a:lnTo>
                    <a:pt x="146" y="428"/>
                  </a:lnTo>
                  <a:lnTo>
                    <a:pt x="146" y="430"/>
                  </a:lnTo>
                  <a:lnTo>
                    <a:pt x="146" y="430"/>
                  </a:lnTo>
                  <a:lnTo>
                    <a:pt x="146" y="432"/>
                  </a:lnTo>
                  <a:lnTo>
                    <a:pt x="146" y="432"/>
                  </a:lnTo>
                  <a:lnTo>
                    <a:pt x="146" y="434"/>
                  </a:lnTo>
                  <a:lnTo>
                    <a:pt x="146" y="434"/>
                  </a:lnTo>
                  <a:lnTo>
                    <a:pt x="146" y="436"/>
                  </a:lnTo>
                  <a:lnTo>
                    <a:pt x="146" y="436"/>
                  </a:lnTo>
                  <a:lnTo>
                    <a:pt x="146" y="438"/>
                  </a:lnTo>
                  <a:lnTo>
                    <a:pt x="146" y="438"/>
                  </a:lnTo>
                  <a:lnTo>
                    <a:pt x="146" y="440"/>
                  </a:lnTo>
                  <a:lnTo>
                    <a:pt x="146" y="440"/>
                  </a:lnTo>
                  <a:lnTo>
                    <a:pt x="146" y="442"/>
                  </a:lnTo>
                  <a:lnTo>
                    <a:pt x="146" y="442"/>
                  </a:lnTo>
                  <a:lnTo>
                    <a:pt x="136" y="468"/>
                  </a:lnTo>
                  <a:lnTo>
                    <a:pt x="136" y="468"/>
                  </a:lnTo>
                  <a:lnTo>
                    <a:pt x="134" y="474"/>
                  </a:lnTo>
                  <a:lnTo>
                    <a:pt x="134" y="474"/>
                  </a:lnTo>
                  <a:lnTo>
                    <a:pt x="134" y="476"/>
                  </a:lnTo>
                  <a:lnTo>
                    <a:pt x="134" y="476"/>
                  </a:lnTo>
                  <a:lnTo>
                    <a:pt x="134" y="478"/>
                  </a:lnTo>
                  <a:lnTo>
                    <a:pt x="134" y="478"/>
                  </a:lnTo>
                  <a:lnTo>
                    <a:pt x="132" y="482"/>
                  </a:lnTo>
                  <a:lnTo>
                    <a:pt x="132" y="482"/>
                  </a:lnTo>
                  <a:lnTo>
                    <a:pt x="132" y="484"/>
                  </a:lnTo>
                  <a:lnTo>
                    <a:pt x="132" y="484"/>
                  </a:lnTo>
                  <a:lnTo>
                    <a:pt x="132" y="486"/>
                  </a:lnTo>
                  <a:lnTo>
                    <a:pt x="132" y="486"/>
                  </a:lnTo>
                  <a:lnTo>
                    <a:pt x="130" y="486"/>
                  </a:lnTo>
                  <a:lnTo>
                    <a:pt x="130" y="486"/>
                  </a:lnTo>
                  <a:lnTo>
                    <a:pt x="128" y="488"/>
                  </a:lnTo>
                  <a:lnTo>
                    <a:pt x="128" y="488"/>
                  </a:lnTo>
                  <a:lnTo>
                    <a:pt x="128" y="490"/>
                  </a:lnTo>
                  <a:lnTo>
                    <a:pt x="128" y="490"/>
                  </a:lnTo>
                  <a:lnTo>
                    <a:pt x="130" y="492"/>
                  </a:lnTo>
                  <a:lnTo>
                    <a:pt x="130" y="492"/>
                  </a:lnTo>
                  <a:lnTo>
                    <a:pt x="128" y="494"/>
                  </a:lnTo>
                  <a:lnTo>
                    <a:pt x="128" y="494"/>
                  </a:lnTo>
                  <a:lnTo>
                    <a:pt x="126" y="494"/>
                  </a:lnTo>
                  <a:lnTo>
                    <a:pt x="126" y="494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4"/>
                  </a:lnTo>
                  <a:lnTo>
                    <a:pt x="124" y="504"/>
                  </a:lnTo>
                  <a:lnTo>
                    <a:pt x="122" y="506"/>
                  </a:lnTo>
                  <a:lnTo>
                    <a:pt x="122" y="506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2" y="514"/>
                  </a:lnTo>
                  <a:lnTo>
                    <a:pt x="122" y="514"/>
                  </a:lnTo>
                  <a:lnTo>
                    <a:pt x="122" y="518"/>
                  </a:lnTo>
                  <a:lnTo>
                    <a:pt x="122" y="518"/>
                  </a:lnTo>
                  <a:lnTo>
                    <a:pt x="122" y="520"/>
                  </a:lnTo>
                  <a:lnTo>
                    <a:pt x="122" y="520"/>
                  </a:lnTo>
                  <a:lnTo>
                    <a:pt x="122" y="522"/>
                  </a:lnTo>
                  <a:lnTo>
                    <a:pt x="122" y="522"/>
                  </a:lnTo>
                  <a:lnTo>
                    <a:pt x="118" y="524"/>
                  </a:lnTo>
                  <a:lnTo>
                    <a:pt x="118" y="524"/>
                  </a:lnTo>
                  <a:lnTo>
                    <a:pt x="116" y="526"/>
                  </a:lnTo>
                  <a:lnTo>
                    <a:pt x="116" y="526"/>
                  </a:lnTo>
                  <a:lnTo>
                    <a:pt x="116" y="528"/>
                  </a:lnTo>
                  <a:lnTo>
                    <a:pt x="116" y="528"/>
                  </a:lnTo>
                  <a:lnTo>
                    <a:pt x="116" y="530"/>
                  </a:lnTo>
                  <a:lnTo>
                    <a:pt x="116" y="530"/>
                  </a:lnTo>
                  <a:lnTo>
                    <a:pt x="116" y="532"/>
                  </a:lnTo>
                  <a:lnTo>
                    <a:pt x="116" y="532"/>
                  </a:lnTo>
                  <a:lnTo>
                    <a:pt x="114" y="532"/>
                  </a:lnTo>
                  <a:lnTo>
                    <a:pt x="114" y="532"/>
                  </a:lnTo>
                  <a:lnTo>
                    <a:pt x="112" y="534"/>
                  </a:lnTo>
                  <a:lnTo>
                    <a:pt x="112" y="534"/>
                  </a:lnTo>
                  <a:lnTo>
                    <a:pt x="110" y="536"/>
                  </a:lnTo>
                  <a:lnTo>
                    <a:pt x="110" y="536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8"/>
                  </a:lnTo>
                  <a:lnTo>
                    <a:pt x="104" y="554"/>
                  </a:lnTo>
                  <a:lnTo>
                    <a:pt x="100" y="562"/>
                  </a:lnTo>
                  <a:lnTo>
                    <a:pt x="92" y="568"/>
                  </a:lnTo>
                  <a:lnTo>
                    <a:pt x="92" y="568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0" y="574"/>
                  </a:lnTo>
                  <a:lnTo>
                    <a:pt x="90" y="574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62" y="610"/>
                  </a:lnTo>
                  <a:lnTo>
                    <a:pt x="32" y="642"/>
                  </a:lnTo>
                  <a:lnTo>
                    <a:pt x="32" y="642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0" y="646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8" y="648"/>
                  </a:lnTo>
                  <a:lnTo>
                    <a:pt x="26" y="652"/>
                  </a:lnTo>
                  <a:lnTo>
                    <a:pt x="26" y="652"/>
                  </a:lnTo>
                  <a:lnTo>
                    <a:pt x="18" y="656"/>
                  </a:lnTo>
                  <a:lnTo>
                    <a:pt x="18" y="656"/>
                  </a:lnTo>
                  <a:lnTo>
                    <a:pt x="16" y="656"/>
                  </a:lnTo>
                  <a:lnTo>
                    <a:pt x="16" y="656"/>
                  </a:lnTo>
                  <a:lnTo>
                    <a:pt x="14" y="662"/>
                  </a:lnTo>
                  <a:lnTo>
                    <a:pt x="14" y="662"/>
                  </a:lnTo>
                  <a:lnTo>
                    <a:pt x="12" y="664"/>
                  </a:lnTo>
                  <a:lnTo>
                    <a:pt x="10" y="666"/>
                  </a:lnTo>
                  <a:lnTo>
                    <a:pt x="10" y="666"/>
                  </a:lnTo>
                  <a:lnTo>
                    <a:pt x="8" y="668"/>
                  </a:lnTo>
                  <a:lnTo>
                    <a:pt x="8" y="668"/>
                  </a:lnTo>
                  <a:lnTo>
                    <a:pt x="6" y="672"/>
                  </a:lnTo>
                  <a:lnTo>
                    <a:pt x="6" y="672"/>
                  </a:lnTo>
                  <a:lnTo>
                    <a:pt x="4" y="672"/>
                  </a:lnTo>
                  <a:lnTo>
                    <a:pt x="4" y="672"/>
                  </a:lnTo>
                  <a:lnTo>
                    <a:pt x="2" y="672"/>
                  </a:lnTo>
                  <a:lnTo>
                    <a:pt x="2" y="672"/>
                  </a:lnTo>
                  <a:lnTo>
                    <a:pt x="0" y="678"/>
                  </a:lnTo>
                  <a:lnTo>
                    <a:pt x="2" y="682"/>
                  </a:lnTo>
                  <a:lnTo>
                    <a:pt x="2" y="682"/>
                  </a:lnTo>
                  <a:lnTo>
                    <a:pt x="6" y="682"/>
                  </a:lnTo>
                  <a:lnTo>
                    <a:pt x="6" y="682"/>
                  </a:lnTo>
                  <a:lnTo>
                    <a:pt x="8" y="682"/>
                  </a:lnTo>
                  <a:lnTo>
                    <a:pt x="8" y="682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14" y="678"/>
                  </a:lnTo>
                  <a:lnTo>
                    <a:pt x="14" y="678"/>
                  </a:lnTo>
                  <a:lnTo>
                    <a:pt x="14" y="676"/>
                  </a:lnTo>
                  <a:lnTo>
                    <a:pt x="14" y="676"/>
                  </a:lnTo>
                  <a:lnTo>
                    <a:pt x="28" y="670"/>
                  </a:lnTo>
                  <a:lnTo>
                    <a:pt x="40" y="662"/>
                  </a:lnTo>
                  <a:lnTo>
                    <a:pt x="50" y="654"/>
                  </a:lnTo>
                  <a:lnTo>
                    <a:pt x="60" y="642"/>
                  </a:lnTo>
                  <a:lnTo>
                    <a:pt x="60" y="642"/>
                  </a:lnTo>
                  <a:lnTo>
                    <a:pt x="62" y="642"/>
                  </a:lnTo>
                  <a:lnTo>
                    <a:pt x="62" y="642"/>
                  </a:lnTo>
                  <a:lnTo>
                    <a:pt x="62" y="644"/>
                  </a:lnTo>
                  <a:lnTo>
                    <a:pt x="64" y="644"/>
                  </a:lnTo>
                  <a:lnTo>
                    <a:pt x="64" y="644"/>
                  </a:lnTo>
                  <a:lnTo>
                    <a:pt x="66" y="642"/>
                  </a:lnTo>
                  <a:lnTo>
                    <a:pt x="66" y="642"/>
                  </a:lnTo>
                  <a:lnTo>
                    <a:pt x="66" y="640"/>
                  </a:lnTo>
                  <a:lnTo>
                    <a:pt x="66" y="640"/>
                  </a:lnTo>
                  <a:lnTo>
                    <a:pt x="64" y="636"/>
                  </a:lnTo>
                  <a:lnTo>
                    <a:pt x="64" y="636"/>
                  </a:lnTo>
                  <a:lnTo>
                    <a:pt x="70" y="632"/>
                  </a:lnTo>
                  <a:lnTo>
                    <a:pt x="74" y="626"/>
                  </a:lnTo>
                  <a:lnTo>
                    <a:pt x="74" y="626"/>
                  </a:lnTo>
                  <a:lnTo>
                    <a:pt x="78" y="624"/>
                  </a:lnTo>
                  <a:lnTo>
                    <a:pt x="78" y="624"/>
                  </a:lnTo>
                  <a:lnTo>
                    <a:pt x="78" y="622"/>
                  </a:lnTo>
                  <a:lnTo>
                    <a:pt x="78" y="622"/>
                  </a:lnTo>
                  <a:lnTo>
                    <a:pt x="82" y="620"/>
                  </a:lnTo>
                  <a:lnTo>
                    <a:pt x="82" y="620"/>
                  </a:lnTo>
                  <a:lnTo>
                    <a:pt x="84" y="620"/>
                  </a:lnTo>
                  <a:lnTo>
                    <a:pt x="84" y="620"/>
                  </a:lnTo>
                  <a:lnTo>
                    <a:pt x="92" y="614"/>
                  </a:lnTo>
                  <a:lnTo>
                    <a:pt x="92" y="614"/>
                  </a:lnTo>
                  <a:lnTo>
                    <a:pt x="94" y="614"/>
                  </a:lnTo>
                  <a:lnTo>
                    <a:pt x="94" y="614"/>
                  </a:lnTo>
                  <a:lnTo>
                    <a:pt x="96" y="614"/>
                  </a:lnTo>
                  <a:lnTo>
                    <a:pt x="96" y="610"/>
                  </a:lnTo>
                  <a:lnTo>
                    <a:pt x="96" y="610"/>
                  </a:lnTo>
                  <a:lnTo>
                    <a:pt x="98" y="608"/>
                  </a:lnTo>
                  <a:lnTo>
                    <a:pt x="98" y="608"/>
                  </a:lnTo>
                  <a:lnTo>
                    <a:pt x="100" y="608"/>
                  </a:lnTo>
                  <a:lnTo>
                    <a:pt x="100" y="608"/>
                  </a:lnTo>
                  <a:lnTo>
                    <a:pt x="100" y="604"/>
                  </a:lnTo>
                  <a:lnTo>
                    <a:pt x="98" y="602"/>
                  </a:lnTo>
                  <a:lnTo>
                    <a:pt x="98" y="602"/>
                  </a:lnTo>
                  <a:lnTo>
                    <a:pt x="100" y="602"/>
                  </a:lnTo>
                  <a:lnTo>
                    <a:pt x="100" y="602"/>
                  </a:lnTo>
                  <a:lnTo>
                    <a:pt x="104" y="602"/>
                  </a:lnTo>
                  <a:lnTo>
                    <a:pt x="104" y="602"/>
                  </a:lnTo>
                  <a:lnTo>
                    <a:pt x="104" y="600"/>
                  </a:lnTo>
                  <a:lnTo>
                    <a:pt x="104" y="600"/>
                  </a:lnTo>
                  <a:lnTo>
                    <a:pt x="108" y="600"/>
                  </a:lnTo>
                  <a:lnTo>
                    <a:pt x="108" y="600"/>
                  </a:lnTo>
                  <a:lnTo>
                    <a:pt x="108" y="602"/>
                  </a:lnTo>
                  <a:lnTo>
                    <a:pt x="108" y="602"/>
                  </a:lnTo>
                  <a:lnTo>
                    <a:pt x="108" y="606"/>
                  </a:lnTo>
                  <a:lnTo>
                    <a:pt x="108" y="606"/>
                  </a:lnTo>
                  <a:lnTo>
                    <a:pt x="110" y="606"/>
                  </a:lnTo>
                  <a:lnTo>
                    <a:pt x="110" y="608"/>
                  </a:lnTo>
                  <a:lnTo>
                    <a:pt x="110" y="608"/>
                  </a:lnTo>
                  <a:lnTo>
                    <a:pt x="102" y="618"/>
                  </a:lnTo>
                  <a:lnTo>
                    <a:pt x="102" y="618"/>
                  </a:lnTo>
                  <a:lnTo>
                    <a:pt x="100" y="620"/>
                  </a:lnTo>
                  <a:lnTo>
                    <a:pt x="100" y="620"/>
                  </a:lnTo>
                  <a:lnTo>
                    <a:pt x="96" y="620"/>
                  </a:lnTo>
                  <a:lnTo>
                    <a:pt x="96" y="620"/>
                  </a:lnTo>
                  <a:lnTo>
                    <a:pt x="94" y="622"/>
                  </a:lnTo>
                  <a:lnTo>
                    <a:pt x="94" y="622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96" y="626"/>
                  </a:lnTo>
                  <a:lnTo>
                    <a:pt x="96" y="626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82" y="646"/>
                  </a:lnTo>
                  <a:lnTo>
                    <a:pt x="82" y="646"/>
                  </a:lnTo>
                  <a:lnTo>
                    <a:pt x="80" y="648"/>
                  </a:lnTo>
                  <a:lnTo>
                    <a:pt x="80" y="648"/>
                  </a:lnTo>
                  <a:lnTo>
                    <a:pt x="78" y="646"/>
                  </a:lnTo>
                  <a:lnTo>
                    <a:pt x="78" y="646"/>
                  </a:lnTo>
                  <a:lnTo>
                    <a:pt x="74" y="646"/>
                  </a:lnTo>
                  <a:lnTo>
                    <a:pt x="74" y="646"/>
                  </a:lnTo>
                  <a:lnTo>
                    <a:pt x="70" y="650"/>
                  </a:lnTo>
                  <a:lnTo>
                    <a:pt x="70" y="650"/>
                  </a:lnTo>
                  <a:lnTo>
                    <a:pt x="70" y="652"/>
                  </a:lnTo>
                  <a:lnTo>
                    <a:pt x="70" y="652"/>
                  </a:lnTo>
                  <a:lnTo>
                    <a:pt x="56" y="664"/>
                  </a:lnTo>
                  <a:lnTo>
                    <a:pt x="56" y="664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6" y="668"/>
                  </a:lnTo>
                  <a:lnTo>
                    <a:pt x="56" y="668"/>
                  </a:lnTo>
                  <a:lnTo>
                    <a:pt x="56" y="670"/>
                  </a:lnTo>
                  <a:lnTo>
                    <a:pt x="60" y="668"/>
                  </a:lnTo>
                  <a:lnTo>
                    <a:pt x="60" y="668"/>
                  </a:lnTo>
                  <a:lnTo>
                    <a:pt x="62" y="668"/>
                  </a:lnTo>
                  <a:lnTo>
                    <a:pt x="62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6" y="670"/>
                  </a:lnTo>
                  <a:lnTo>
                    <a:pt x="66" y="670"/>
                  </a:lnTo>
                  <a:lnTo>
                    <a:pt x="66" y="674"/>
                  </a:lnTo>
                  <a:lnTo>
                    <a:pt x="66" y="674"/>
                  </a:lnTo>
                  <a:lnTo>
                    <a:pt x="68" y="676"/>
                  </a:lnTo>
                  <a:lnTo>
                    <a:pt x="68" y="676"/>
                  </a:lnTo>
                  <a:lnTo>
                    <a:pt x="70" y="676"/>
                  </a:lnTo>
                  <a:lnTo>
                    <a:pt x="70" y="676"/>
                  </a:lnTo>
                  <a:lnTo>
                    <a:pt x="72" y="676"/>
                  </a:lnTo>
                  <a:lnTo>
                    <a:pt x="72" y="676"/>
                  </a:lnTo>
                  <a:lnTo>
                    <a:pt x="76" y="674"/>
                  </a:lnTo>
                  <a:lnTo>
                    <a:pt x="76" y="674"/>
                  </a:lnTo>
                  <a:lnTo>
                    <a:pt x="76" y="672"/>
                  </a:lnTo>
                  <a:lnTo>
                    <a:pt x="76" y="672"/>
                  </a:lnTo>
                  <a:lnTo>
                    <a:pt x="80" y="672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4" y="668"/>
                  </a:lnTo>
                  <a:lnTo>
                    <a:pt x="84" y="668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92" y="664"/>
                  </a:lnTo>
                  <a:lnTo>
                    <a:pt x="94" y="662"/>
                  </a:lnTo>
                  <a:lnTo>
                    <a:pt x="94" y="662"/>
                  </a:lnTo>
                  <a:lnTo>
                    <a:pt x="94" y="660"/>
                  </a:lnTo>
                  <a:lnTo>
                    <a:pt x="94" y="660"/>
                  </a:lnTo>
                  <a:lnTo>
                    <a:pt x="96" y="660"/>
                  </a:lnTo>
                  <a:lnTo>
                    <a:pt x="96" y="660"/>
                  </a:lnTo>
                  <a:lnTo>
                    <a:pt x="96" y="658"/>
                  </a:lnTo>
                  <a:lnTo>
                    <a:pt x="96" y="658"/>
                  </a:lnTo>
                  <a:lnTo>
                    <a:pt x="96" y="656"/>
                  </a:lnTo>
                  <a:lnTo>
                    <a:pt x="96" y="656"/>
                  </a:lnTo>
                  <a:lnTo>
                    <a:pt x="98" y="656"/>
                  </a:lnTo>
                  <a:lnTo>
                    <a:pt x="98" y="656"/>
                  </a:lnTo>
                  <a:lnTo>
                    <a:pt x="98" y="654"/>
                  </a:lnTo>
                  <a:lnTo>
                    <a:pt x="98" y="654"/>
                  </a:lnTo>
                  <a:lnTo>
                    <a:pt x="104" y="652"/>
                  </a:lnTo>
                  <a:lnTo>
                    <a:pt x="110" y="646"/>
                  </a:lnTo>
                  <a:lnTo>
                    <a:pt x="110" y="646"/>
                  </a:lnTo>
                  <a:lnTo>
                    <a:pt x="112" y="646"/>
                  </a:lnTo>
                  <a:lnTo>
                    <a:pt x="112" y="646"/>
                  </a:lnTo>
                  <a:lnTo>
                    <a:pt x="114" y="646"/>
                  </a:lnTo>
                  <a:lnTo>
                    <a:pt x="114" y="646"/>
                  </a:lnTo>
                  <a:lnTo>
                    <a:pt x="116" y="644"/>
                  </a:lnTo>
                  <a:lnTo>
                    <a:pt x="116" y="644"/>
                  </a:lnTo>
                  <a:lnTo>
                    <a:pt x="116" y="642"/>
                  </a:lnTo>
                  <a:lnTo>
                    <a:pt x="116" y="642"/>
                  </a:lnTo>
                  <a:lnTo>
                    <a:pt x="116" y="636"/>
                  </a:lnTo>
                  <a:lnTo>
                    <a:pt x="116" y="636"/>
                  </a:lnTo>
                  <a:lnTo>
                    <a:pt x="118" y="636"/>
                  </a:lnTo>
                  <a:lnTo>
                    <a:pt x="118" y="636"/>
                  </a:lnTo>
                  <a:lnTo>
                    <a:pt x="120" y="634"/>
                  </a:lnTo>
                  <a:lnTo>
                    <a:pt x="120" y="634"/>
                  </a:lnTo>
                  <a:lnTo>
                    <a:pt x="124" y="634"/>
                  </a:lnTo>
                  <a:lnTo>
                    <a:pt x="124" y="634"/>
                  </a:lnTo>
                  <a:lnTo>
                    <a:pt x="126" y="634"/>
                  </a:lnTo>
                  <a:lnTo>
                    <a:pt x="126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6" y="632"/>
                  </a:lnTo>
                  <a:lnTo>
                    <a:pt x="136" y="632"/>
                  </a:lnTo>
                  <a:lnTo>
                    <a:pt x="136" y="630"/>
                  </a:lnTo>
                  <a:lnTo>
                    <a:pt x="136" y="630"/>
                  </a:lnTo>
                  <a:lnTo>
                    <a:pt x="138" y="630"/>
                  </a:lnTo>
                  <a:lnTo>
                    <a:pt x="138" y="630"/>
                  </a:lnTo>
                  <a:lnTo>
                    <a:pt x="138" y="628"/>
                  </a:lnTo>
                  <a:lnTo>
                    <a:pt x="138" y="628"/>
                  </a:lnTo>
                  <a:lnTo>
                    <a:pt x="138" y="626"/>
                  </a:lnTo>
                  <a:lnTo>
                    <a:pt x="138" y="626"/>
                  </a:lnTo>
                  <a:lnTo>
                    <a:pt x="136" y="624"/>
                  </a:lnTo>
                  <a:lnTo>
                    <a:pt x="136" y="624"/>
                  </a:lnTo>
                  <a:lnTo>
                    <a:pt x="138" y="624"/>
                  </a:lnTo>
                  <a:lnTo>
                    <a:pt x="142" y="622"/>
                  </a:lnTo>
                  <a:lnTo>
                    <a:pt x="142" y="622"/>
                  </a:lnTo>
                  <a:lnTo>
                    <a:pt x="142" y="618"/>
                  </a:lnTo>
                  <a:lnTo>
                    <a:pt x="142" y="618"/>
                  </a:lnTo>
                  <a:lnTo>
                    <a:pt x="144" y="616"/>
                  </a:lnTo>
                  <a:lnTo>
                    <a:pt x="142" y="616"/>
                  </a:lnTo>
                  <a:lnTo>
                    <a:pt x="142" y="616"/>
                  </a:lnTo>
                  <a:lnTo>
                    <a:pt x="140" y="616"/>
                  </a:lnTo>
                  <a:lnTo>
                    <a:pt x="140" y="616"/>
                  </a:lnTo>
                  <a:lnTo>
                    <a:pt x="138" y="614"/>
                  </a:lnTo>
                  <a:lnTo>
                    <a:pt x="138" y="614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0"/>
                  </a:lnTo>
                  <a:lnTo>
                    <a:pt x="142" y="610"/>
                  </a:lnTo>
                  <a:lnTo>
                    <a:pt x="140" y="606"/>
                  </a:lnTo>
                  <a:lnTo>
                    <a:pt x="140" y="606"/>
                  </a:lnTo>
                  <a:lnTo>
                    <a:pt x="142" y="606"/>
                  </a:lnTo>
                  <a:lnTo>
                    <a:pt x="142" y="606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46" y="604"/>
                  </a:lnTo>
                  <a:lnTo>
                    <a:pt x="146" y="604"/>
                  </a:lnTo>
                  <a:lnTo>
                    <a:pt x="148" y="600"/>
                  </a:lnTo>
                  <a:lnTo>
                    <a:pt x="148" y="600"/>
                  </a:lnTo>
                  <a:lnTo>
                    <a:pt x="150" y="600"/>
                  </a:lnTo>
                  <a:lnTo>
                    <a:pt x="150" y="600"/>
                  </a:lnTo>
                  <a:lnTo>
                    <a:pt x="152" y="602"/>
                  </a:lnTo>
                  <a:lnTo>
                    <a:pt x="154" y="602"/>
                  </a:lnTo>
                  <a:lnTo>
                    <a:pt x="154" y="602"/>
                  </a:lnTo>
                  <a:lnTo>
                    <a:pt x="156" y="602"/>
                  </a:lnTo>
                  <a:lnTo>
                    <a:pt x="156" y="602"/>
                  </a:lnTo>
                  <a:lnTo>
                    <a:pt x="158" y="602"/>
                  </a:lnTo>
                  <a:lnTo>
                    <a:pt x="158" y="602"/>
                  </a:lnTo>
                  <a:lnTo>
                    <a:pt x="160" y="600"/>
                  </a:lnTo>
                  <a:lnTo>
                    <a:pt x="160" y="600"/>
                  </a:lnTo>
                  <a:lnTo>
                    <a:pt x="160" y="598"/>
                  </a:lnTo>
                  <a:lnTo>
                    <a:pt x="160" y="598"/>
                  </a:lnTo>
                  <a:lnTo>
                    <a:pt x="164" y="596"/>
                  </a:lnTo>
                  <a:lnTo>
                    <a:pt x="164" y="596"/>
                  </a:lnTo>
                  <a:lnTo>
                    <a:pt x="168" y="596"/>
                  </a:lnTo>
                  <a:lnTo>
                    <a:pt x="168" y="596"/>
                  </a:lnTo>
                  <a:lnTo>
                    <a:pt x="168" y="594"/>
                  </a:lnTo>
                  <a:lnTo>
                    <a:pt x="168" y="594"/>
                  </a:lnTo>
                  <a:lnTo>
                    <a:pt x="170" y="592"/>
                  </a:lnTo>
                  <a:lnTo>
                    <a:pt x="170" y="592"/>
                  </a:lnTo>
                  <a:lnTo>
                    <a:pt x="172" y="592"/>
                  </a:lnTo>
                  <a:lnTo>
                    <a:pt x="172" y="592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8" y="594"/>
                  </a:lnTo>
                  <a:lnTo>
                    <a:pt x="176" y="590"/>
                  </a:lnTo>
                  <a:lnTo>
                    <a:pt x="176" y="590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6"/>
                  </a:lnTo>
                  <a:lnTo>
                    <a:pt x="176" y="586"/>
                  </a:lnTo>
                  <a:lnTo>
                    <a:pt x="176" y="584"/>
                  </a:lnTo>
                  <a:lnTo>
                    <a:pt x="176" y="584"/>
                  </a:lnTo>
                  <a:lnTo>
                    <a:pt x="178" y="580"/>
                  </a:lnTo>
                  <a:lnTo>
                    <a:pt x="178" y="580"/>
                  </a:lnTo>
                  <a:lnTo>
                    <a:pt x="180" y="576"/>
                  </a:lnTo>
                  <a:lnTo>
                    <a:pt x="182" y="576"/>
                  </a:lnTo>
                  <a:lnTo>
                    <a:pt x="182" y="576"/>
                  </a:lnTo>
                  <a:lnTo>
                    <a:pt x="184" y="580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6"/>
                  </a:lnTo>
                  <a:lnTo>
                    <a:pt x="188" y="576"/>
                  </a:lnTo>
                  <a:lnTo>
                    <a:pt x="194" y="572"/>
                  </a:lnTo>
                  <a:lnTo>
                    <a:pt x="198" y="566"/>
                  </a:lnTo>
                  <a:lnTo>
                    <a:pt x="198" y="566"/>
                  </a:lnTo>
                  <a:lnTo>
                    <a:pt x="198" y="564"/>
                  </a:lnTo>
                  <a:lnTo>
                    <a:pt x="198" y="564"/>
                  </a:lnTo>
                  <a:lnTo>
                    <a:pt x="198" y="562"/>
                  </a:lnTo>
                  <a:lnTo>
                    <a:pt x="198" y="562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200" y="558"/>
                  </a:lnTo>
                  <a:lnTo>
                    <a:pt x="198" y="556"/>
                  </a:lnTo>
                  <a:lnTo>
                    <a:pt x="198" y="556"/>
                  </a:lnTo>
                  <a:lnTo>
                    <a:pt x="196" y="556"/>
                  </a:lnTo>
                  <a:lnTo>
                    <a:pt x="196" y="556"/>
                  </a:lnTo>
                  <a:lnTo>
                    <a:pt x="194" y="556"/>
                  </a:lnTo>
                  <a:lnTo>
                    <a:pt x="194" y="552"/>
                  </a:lnTo>
                  <a:lnTo>
                    <a:pt x="194" y="552"/>
                  </a:lnTo>
                  <a:lnTo>
                    <a:pt x="204" y="548"/>
                  </a:lnTo>
                  <a:lnTo>
                    <a:pt x="204" y="548"/>
                  </a:lnTo>
                  <a:lnTo>
                    <a:pt x="206" y="546"/>
                  </a:lnTo>
                  <a:lnTo>
                    <a:pt x="206" y="546"/>
                  </a:lnTo>
                  <a:lnTo>
                    <a:pt x="208" y="546"/>
                  </a:lnTo>
                  <a:lnTo>
                    <a:pt x="208" y="546"/>
                  </a:lnTo>
                  <a:lnTo>
                    <a:pt x="208" y="542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2" y="540"/>
                  </a:lnTo>
                  <a:lnTo>
                    <a:pt x="202" y="540"/>
                  </a:lnTo>
                  <a:lnTo>
                    <a:pt x="202" y="538"/>
                  </a:lnTo>
                  <a:lnTo>
                    <a:pt x="202" y="538"/>
                  </a:lnTo>
                  <a:lnTo>
                    <a:pt x="202" y="536"/>
                  </a:lnTo>
                  <a:lnTo>
                    <a:pt x="202" y="536"/>
                  </a:lnTo>
                  <a:lnTo>
                    <a:pt x="202" y="534"/>
                  </a:lnTo>
                  <a:lnTo>
                    <a:pt x="202" y="534"/>
                  </a:lnTo>
                  <a:lnTo>
                    <a:pt x="210" y="530"/>
                  </a:lnTo>
                  <a:lnTo>
                    <a:pt x="216" y="526"/>
                  </a:lnTo>
                  <a:lnTo>
                    <a:pt x="220" y="520"/>
                  </a:lnTo>
                  <a:lnTo>
                    <a:pt x="222" y="512"/>
                  </a:lnTo>
                  <a:lnTo>
                    <a:pt x="222" y="512"/>
                  </a:lnTo>
                  <a:lnTo>
                    <a:pt x="222" y="510"/>
                  </a:lnTo>
                  <a:lnTo>
                    <a:pt x="222" y="510"/>
                  </a:lnTo>
                  <a:lnTo>
                    <a:pt x="224" y="510"/>
                  </a:lnTo>
                  <a:lnTo>
                    <a:pt x="226" y="506"/>
                  </a:lnTo>
                  <a:lnTo>
                    <a:pt x="226" y="506"/>
                  </a:lnTo>
                  <a:lnTo>
                    <a:pt x="224" y="504"/>
                  </a:lnTo>
                  <a:lnTo>
                    <a:pt x="224" y="502"/>
                  </a:lnTo>
                  <a:lnTo>
                    <a:pt x="224" y="502"/>
                  </a:lnTo>
                  <a:lnTo>
                    <a:pt x="226" y="500"/>
                  </a:lnTo>
                  <a:lnTo>
                    <a:pt x="226" y="498"/>
                  </a:lnTo>
                  <a:lnTo>
                    <a:pt x="226" y="498"/>
                  </a:lnTo>
                  <a:lnTo>
                    <a:pt x="226" y="496"/>
                  </a:lnTo>
                  <a:lnTo>
                    <a:pt x="226" y="496"/>
                  </a:lnTo>
                  <a:lnTo>
                    <a:pt x="228" y="494"/>
                  </a:lnTo>
                  <a:lnTo>
                    <a:pt x="228" y="494"/>
                  </a:lnTo>
                  <a:lnTo>
                    <a:pt x="228" y="492"/>
                  </a:lnTo>
                  <a:lnTo>
                    <a:pt x="228" y="492"/>
                  </a:lnTo>
                  <a:lnTo>
                    <a:pt x="228" y="490"/>
                  </a:lnTo>
                  <a:lnTo>
                    <a:pt x="228" y="490"/>
                  </a:lnTo>
                  <a:lnTo>
                    <a:pt x="230" y="488"/>
                  </a:lnTo>
                  <a:lnTo>
                    <a:pt x="228" y="486"/>
                  </a:lnTo>
                  <a:lnTo>
                    <a:pt x="228" y="486"/>
                  </a:lnTo>
                  <a:lnTo>
                    <a:pt x="228" y="484"/>
                  </a:lnTo>
                  <a:lnTo>
                    <a:pt x="228" y="484"/>
                  </a:lnTo>
                  <a:lnTo>
                    <a:pt x="226" y="482"/>
                  </a:lnTo>
                  <a:lnTo>
                    <a:pt x="226" y="482"/>
                  </a:lnTo>
                  <a:lnTo>
                    <a:pt x="228" y="480"/>
                  </a:lnTo>
                  <a:lnTo>
                    <a:pt x="230" y="478"/>
                  </a:lnTo>
                  <a:lnTo>
                    <a:pt x="230" y="478"/>
                  </a:lnTo>
                  <a:lnTo>
                    <a:pt x="230" y="476"/>
                  </a:lnTo>
                  <a:lnTo>
                    <a:pt x="230" y="476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2"/>
                  </a:lnTo>
                  <a:lnTo>
                    <a:pt x="234" y="472"/>
                  </a:lnTo>
                  <a:lnTo>
                    <a:pt x="234" y="468"/>
                  </a:lnTo>
                  <a:lnTo>
                    <a:pt x="232" y="466"/>
                  </a:lnTo>
                  <a:lnTo>
                    <a:pt x="232" y="466"/>
                  </a:lnTo>
                  <a:lnTo>
                    <a:pt x="232" y="464"/>
                  </a:lnTo>
                  <a:lnTo>
                    <a:pt x="232" y="464"/>
                  </a:lnTo>
                  <a:lnTo>
                    <a:pt x="232" y="462"/>
                  </a:lnTo>
                  <a:lnTo>
                    <a:pt x="232" y="462"/>
                  </a:lnTo>
                  <a:lnTo>
                    <a:pt x="234" y="460"/>
                  </a:lnTo>
                  <a:lnTo>
                    <a:pt x="236" y="456"/>
                  </a:lnTo>
                  <a:lnTo>
                    <a:pt x="238" y="454"/>
                  </a:lnTo>
                  <a:lnTo>
                    <a:pt x="240" y="450"/>
                  </a:lnTo>
                  <a:lnTo>
                    <a:pt x="240" y="450"/>
                  </a:lnTo>
                  <a:lnTo>
                    <a:pt x="240" y="448"/>
                  </a:lnTo>
                  <a:lnTo>
                    <a:pt x="240" y="448"/>
                  </a:lnTo>
                  <a:lnTo>
                    <a:pt x="240" y="446"/>
                  </a:lnTo>
                  <a:lnTo>
                    <a:pt x="240" y="446"/>
                  </a:lnTo>
                  <a:lnTo>
                    <a:pt x="240" y="444"/>
                  </a:lnTo>
                  <a:lnTo>
                    <a:pt x="240" y="44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2" y="442"/>
                  </a:lnTo>
                  <a:lnTo>
                    <a:pt x="242" y="442"/>
                  </a:lnTo>
                  <a:lnTo>
                    <a:pt x="242" y="440"/>
                  </a:lnTo>
                  <a:lnTo>
                    <a:pt x="242" y="440"/>
                  </a:lnTo>
                  <a:lnTo>
                    <a:pt x="242" y="438"/>
                  </a:lnTo>
                  <a:lnTo>
                    <a:pt x="242" y="438"/>
                  </a:lnTo>
                  <a:lnTo>
                    <a:pt x="242" y="436"/>
                  </a:lnTo>
                  <a:lnTo>
                    <a:pt x="242" y="436"/>
                  </a:lnTo>
                  <a:lnTo>
                    <a:pt x="242" y="434"/>
                  </a:lnTo>
                  <a:lnTo>
                    <a:pt x="242" y="434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4" y="430"/>
                  </a:lnTo>
                  <a:lnTo>
                    <a:pt x="244" y="430"/>
                  </a:lnTo>
                  <a:lnTo>
                    <a:pt x="244" y="428"/>
                  </a:lnTo>
                  <a:lnTo>
                    <a:pt x="244" y="428"/>
                  </a:lnTo>
                  <a:lnTo>
                    <a:pt x="244" y="426"/>
                  </a:lnTo>
                  <a:lnTo>
                    <a:pt x="244" y="426"/>
                  </a:lnTo>
                  <a:lnTo>
                    <a:pt x="246" y="426"/>
                  </a:lnTo>
                  <a:lnTo>
                    <a:pt x="246" y="426"/>
                  </a:lnTo>
                  <a:lnTo>
                    <a:pt x="246" y="424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2" y="420"/>
                  </a:lnTo>
                  <a:lnTo>
                    <a:pt x="242" y="420"/>
                  </a:lnTo>
                  <a:lnTo>
                    <a:pt x="244" y="416"/>
                  </a:lnTo>
                  <a:lnTo>
                    <a:pt x="248" y="410"/>
                  </a:lnTo>
                  <a:lnTo>
                    <a:pt x="248" y="410"/>
                  </a:lnTo>
                  <a:lnTo>
                    <a:pt x="248" y="408"/>
                  </a:lnTo>
                  <a:lnTo>
                    <a:pt x="248" y="408"/>
                  </a:lnTo>
                  <a:lnTo>
                    <a:pt x="248" y="404"/>
                  </a:lnTo>
                  <a:lnTo>
                    <a:pt x="248" y="404"/>
                  </a:lnTo>
                  <a:lnTo>
                    <a:pt x="250" y="404"/>
                  </a:lnTo>
                  <a:lnTo>
                    <a:pt x="250" y="404"/>
                  </a:lnTo>
                  <a:lnTo>
                    <a:pt x="250" y="402"/>
                  </a:lnTo>
                  <a:lnTo>
                    <a:pt x="250" y="402"/>
                  </a:lnTo>
                  <a:lnTo>
                    <a:pt x="252" y="400"/>
                  </a:lnTo>
                  <a:lnTo>
                    <a:pt x="252" y="400"/>
                  </a:lnTo>
                  <a:lnTo>
                    <a:pt x="252" y="398"/>
                  </a:lnTo>
                  <a:lnTo>
                    <a:pt x="252" y="398"/>
                  </a:lnTo>
                  <a:lnTo>
                    <a:pt x="252" y="396"/>
                  </a:lnTo>
                  <a:lnTo>
                    <a:pt x="252" y="396"/>
                  </a:lnTo>
                  <a:lnTo>
                    <a:pt x="254" y="394"/>
                  </a:lnTo>
                  <a:lnTo>
                    <a:pt x="254" y="394"/>
                  </a:lnTo>
                  <a:lnTo>
                    <a:pt x="254" y="392"/>
                  </a:lnTo>
                  <a:lnTo>
                    <a:pt x="254" y="392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254" y="388"/>
                  </a:lnTo>
                  <a:lnTo>
                    <a:pt x="254" y="388"/>
                  </a:lnTo>
                  <a:lnTo>
                    <a:pt x="254" y="386"/>
                  </a:lnTo>
                  <a:lnTo>
                    <a:pt x="254" y="386"/>
                  </a:lnTo>
                  <a:lnTo>
                    <a:pt x="256" y="384"/>
                  </a:lnTo>
                  <a:lnTo>
                    <a:pt x="256" y="380"/>
                  </a:lnTo>
                  <a:lnTo>
                    <a:pt x="256" y="380"/>
                  </a:lnTo>
                  <a:lnTo>
                    <a:pt x="256" y="378"/>
                  </a:lnTo>
                  <a:lnTo>
                    <a:pt x="256" y="378"/>
                  </a:lnTo>
                  <a:lnTo>
                    <a:pt x="258" y="378"/>
                  </a:lnTo>
                  <a:lnTo>
                    <a:pt x="258" y="378"/>
                  </a:lnTo>
                  <a:lnTo>
                    <a:pt x="258" y="374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68"/>
                  </a:lnTo>
                  <a:lnTo>
                    <a:pt x="256" y="368"/>
                  </a:lnTo>
                  <a:lnTo>
                    <a:pt x="258" y="366"/>
                  </a:lnTo>
                  <a:lnTo>
                    <a:pt x="260" y="366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0" y="360"/>
                  </a:lnTo>
                  <a:lnTo>
                    <a:pt x="260" y="358"/>
                  </a:lnTo>
                  <a:lnTo>
                    <a:pt x="260" y="358"/>
                  </a:lnTo>
                  <a:lnTo>
                    <a:pt x="262" y="356"/>
                  </a:lnTo>
                  <a:lnTo>
                    <a:pt x="262" y="356"/>
                  </a:lnTo>
                  <a:lnTo>
                    <a:pt x="262" y="354"/>
                  </a:lnTo>
                  <a:lnTo>
                    <a:pt x="262" y="354"/>
                  </a:lnTo>
                  <a:lnTo>
                    <a:pt x="264" y="352"/>
                  </a:lnTo>
                  <a:lnTo>
                    <a:pt x="264" y="352"/>
                  </a:lnTo>
                  <a:lnTo>
                    <a:pt x="264" y="350"/>
                  </a:lnTo>
                  <a:lnTo>
                    <a:pt x="264" y="350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64" y="346"/>
                  </a:lnTo>
                  <a:lnTo>
                    <a:pt x="264" y="346"/>
                  </a:lnTo>
                  <a:lnTo>
                    <a:pt x="266" y="344"/>
                  </a:lnTo>
                  <a:lnTo>
                    <a:pt x="266" y="340"/>
                  </a:lnTo>
                  <a:lnTo>
                    <a:pt x="266" y="340"/>
                  </a:lnTo>
                  <a:lnTo>
                    <a:pt x="266" y="338"/>
                  </a:lnTo>
                  <a:lnTo>
                    <a:pt x="266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6" y="332"/>
                  </a:lnTo>
                  <a:lnTo>
                    <a:pt x="266" y="332"/>
                  </a:lnTo>
                  <a:lnTo>
                    <a:pt x="268" y="330"/>
                  </a:lnTo>
                  <a:lnTo>
                    <a:pt x="268" y="330"/>
                  </a:lnTo>
                  <a:lnTo>
                    <a:pt x="270" y="328"/>
                  </a:lnTo>
                  <a:lnTo>
                    <a:pt x="270" y="328"/>
                  </a:lnTo>
                  <a:lnTo>
                    <a:pt x="270" y="326"/>
                  </a:lnTo>
                  <a:lnTo>
                    <a:pt x="270" y="326"/>
                  </a:lnTo>
                  <a:lnTo>
                    <a:pt x="270" y="324"/>
                  </a:lnTo>
                  <a:lnTo>
                    <a:pt x="270" y="324"/>
                  </a:lnTo>
                  <a:lnTo>
                    <a:pt x="268" y="320"/>
                  </a:lnTo>
                  <a:lnTo>
                    <a:pt x="268" y="320"/>
                  </a:lnTo>
                  <a:lnTo>
                    <a:pt x="270" y="318"/>
                  </a:lnTo>
                  <a:lnTo>
                    <a:pt x="270" y="318"/>
                  </a:lnTo>
                  <a:lnTo>
                    <a:pt x="270" y="314"/>
                  </a:lnTo>
                  <a:lnTo>
                    <a:pt x="270" y="314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2" y="308"/>
                  </a:lnTo>
                  <a:lnTo>
                    <a:pt x="270" y="308"/>
                  </a:lnTo>
                  <a:lnTo>
                    <a:pt x="270" y="308"/>
                  </a:lnTo>
                  <a:lnTo>
                    <a:pt x="270" y="306"/>
                  </a:lnTo>
                  <a:lnTo>
                    <a:pt x="270" y="306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0"/>
                  </a:lnTo>
                  <a:lnTo>
                    <a:pt x="270" y="300"/>
                  </a:lnTo>
                  <a:lnTo>
                    <a:pt x="272" y="296"/>
                  </a:lnTo>
                  <a:lnTo>
                    <a:pt x="272" y="296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2" y="292"/>
                  </a:lnTo>
                  <a:lnTo>
                    <a:pt x="272" y="292"/>
                  </a:lnTo>
                  <a:lnTo>
                    <a:pt x="272" y="290"/>
                  </a:lnTo>
                  <a:lnTo>
                    <a:pt x="272" y="290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2" y="284"/>
                  </a:lnTo>
                  <a:lnTo>
                    <a:pt x="272" y="284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4" y="282"/>
                  </a:lnTo>
                  <a:lnTo>
                    <a:pt x="274" y="282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78"/>
                  </a:lnTo>
                  <a:lnTo>
                    <a:pt x="274" y="278"/>
                  </a:lnTo>
                  <a:lnTo>
                    <a:pt x="278" y="274"/>
                  </a:lnTo>
                  <a:lnTo>
                    <a:pt x="278" y="274"/>
                  </a:lnTo>
                  <a:lnTo>
                    <a:pt x="278" y="270"/>
                  </a:lnTo>
                  <a:lnTo>
                    <a:pt x="276" y="268"/>
                  </a:lnTo>
                  <a:lnTo>
                    <a:pt x="276" y="268"/>
                  </a:lnTo>
                  <a:lnTo>
                    <a:pt x="276" y="266"/>
                  </a:lnTo>
                  <a:lnTo>
                    <a:pt x="276" y="266"/>
                  </a:lnTo>
                  <a:lnTo>
                    <a:pt x="276" y="264"/>
                  </a:lnTo>
                  <a:lnTo>
                    <a:pt x="276" y="264"/>
                  </a:lnTo>
                  <a:lnTo>
                    <a:pt x="276" y="262"/>
                  </a:lnTo>
                  <a:lnTo>
                    <a:pt x="276" y="262"/>
                  </a:lnTo>
                  <a:lnTo>
                    <a:pt x="276" y="260"/>
                  </a:lnTo>
                  <a:lnTo>
                    <a:pt x="276" y="260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78" y="256"/>
                  </a:lnTo>
                  <a:lnTo>
                    <a:pt x="278" y="256"/>
                  </a:lnTo>
                  <a:lnTo>
                    <a:pt x="278" y="254"/>
                  </a:lnTo>
                  <a:lnTo>
                    <a:pt x="278" y="254"/>
                  </a:lnTo>
                  <a:lnTo>
                    <a:pt x="278" y="252"/>
                  </a:lnTo>
                  <a:lnTo>
                    <a:pt x="280" y="252"/>
                  </a:lnTo>
                  <a:lnTo>
                    <a:pt x="282" y="254"/>
                  </a:lnTo>
                  <a:lnTo>
                    <a:pt x="282" y="252"/>
                  </a:lnTo>
                  <a:lnTo>
                    <a:pt x="282" y="252"/>
                  </a:lnTo>
                  <a:lnTo>
                    <a:pt x="282" y="250"/>
                  </a:lnTo>
                  <a:lnTo>
                    <a:pt x="282" y="250"/>
                  </a:lnTo>
                  <a:lnTo>
                    <a:pt x="282" y="248"/>
                  </a:lnTo>
                  <a:lnTo>
                    <a:pt x="282" y="248"/>
                  </a:lnTo>
                  <a:lnTo>
                    <a:pt x="284" y="244"/>
                  </a:lnTo>
                  <a:lnTo>
                    <a:pt x="284" y="244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4" y="236"/>
                  </a:lnTo>
                  <a:lnTo>
                    <a:pt x="284" y="236"/>
                  </a:lnTo>
                  <a:lnTo>
                    <a:pt x="286" y="236"/>
                  </a:lnTo>
                  <a:lnTo>
                    <a:pt x="286" y="236"/>
                  </a:lnTo>
                  <a:lnTo>
                    <a:pt x="286" y="234"/>
                  </a:lnTo>
                  <a:lnTo>
                    <a:pt x="286" y="234"/>
                  </a:lnTo>
                  <a:lnTo>
                    <a:pt x="286" y="232"/>
                  </a:lnTo>
                  <a:lnTo>
                    <a:pt x="286" y="232"/>
                  </a:lnTo>
                  <a:lnTo>
                    <a:pt x="286" y="230"/>
                  </a:lnTo>
                  <a:lnTo>
                    <a:pt x="286" y="230"/>
                  </a:lnTo>
                  <a:lnTo>
                    <a:pt x="286" y="228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4"/>
                  </a:lnTo>
                  <a:lnTo>
                    <a:pt x="288" y="224"/>
                  </a:lnTo>
                  <a:lnTo>
                    <a:pt x="288" y="222"/>
                  </a:lnTo>
                  <a:lnTo>
                    <a:pt x="288" y="222"/>
                  </a:lnTo>
                  <a:lnTo>
                    <a:pt x="288" y="220"/>
                  </a:lnTo>
                  <a:lnTo>
                    <a:pt x="288" y="220"/>
                  </a:lnTo>
                  <a:lnTo>
                    <a:pt x="290" y="220"/>
                  </a:lnTo>
                  <a:lnTo>
                    <a:pt x="290" y="220"/>
                  </a:lnTo>
                  <a:lnTo>
                    <a:pt x="290" y="218"/>
                  </a:lnTo>
                  <a:lnTo>
                    <a:pt x="292" y="218"/>
                  </a:lnTo>
                  <a:lnTo>
                    <a:pt x="292" y="218"/>
                  </a:lnTo>
                  <a:lnTo>
                    <a:pt x="292" y="216"/>
                  </a:lnTo>
                  <a:lnTo>
                    <a:pt x="292" y="216"/>
                  </a:lnTo>
                  <a:lnTo>
                    <a:pt x="292" y="214"/>
                  </a:lnTo>
                  <a:lnTo>
                    <a:pt x="292" y="214"/>
                  </a:lnTo>
                  <a:lnTo>
                    <a:pt x="294" y="214"/>
                  </a:lnTo>
                  <a:lnTo>
                    <a:pt x="294" y="214"/>
                  </a:lnTo>
                  <a:lnTo>
                    <a:pt x="294" y="210"/>
                  </a:lnTo>
                  <a:lnTo>
                    <a:pt x="292" y="210"/>
                  </a:lnTo>
                  <a:lnTo>
                    <a:pt x="292" y="210"/>
                  </a:lnTo>
                  <a:lnTo>
                    <a:pt x="292" y="208"/>
                  </a:lnTo>
                  <a:lnTo>
                    <a:pt x="292" y="208"/>
                  </a:lnTo>
                  <a:lnTo>
                    <a:pt x="294" y="206"/>
                  </a:lnTo>
                  <a:lnTo>
                    <a:pt x="294" y="206"/>
                  </a:lnTo>
                  <a:lnTo>
                    <a:pt x="294" y="204"/>
                  </a:lnTo>
                  <a:lnTo>
                    <a:pt x="294" y="204"/>
                  </a:lnTo>
                  <a:lnTo>
                    <a:pt x="294" y="202"/>
                  </a:lnTo>
                  <a:lnTo>
                    <a:pt x="294" y="202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194"/>
                  </a:lnTo>
                  <a:lnTo>
                    <a:pt x="294" y="194"/>
                  </a:lnTo>
                  <a:lnTo>
                    <a:pt x="298" y="188"/>
                  </a:lnTo>
                  <a:lnTo>
                    <a:pt x="298" y="188"/>
                  </a:lnTo>
                  <a:lnTo>
                    <a:pt x="300" y="184"/>
                  </a:lnTo>
                  <a:lnTo>
                    <a:pt x="300" y="184"/>
                  </a:lnTo>
                  <a:lnTo>
                    <a:pt x="300" y="182"/>
                  </a:lnTo>
                  <a:lnTo>
                    <a:pt x="302" y="180"/>
                  </a:lnTo>
                  <a:lnTo>
                    <a:pt x="302" y="180"/>
                  </a:lnTo>
                  <a:lnTo>
                    <a:pt x="302" y="178"/>
                  </a:lnTo>
                  <a:lnTo>
                    <a:pt x="302" y="178"/>
                  </a:lnTo>
                  <a:lnTo>
                    <a:pt x="302" y="176"/>
                  </a:lnTo>
                  <a:lnTo>
                    <a:pt x="302" y="176"/>
                  </a:lnTo>
                  <a:lnTo>
                    <a:pt x="302" y="174"/>
                  </a:lnTo>
                  <a:lnTo>
                    <a:pt x="302" y="174"/>
                  </a:lnTo>
                  <a:lnTo>
                    <a:pt x="302" y="172"/>
                  </a:lnTo>
                  <a:lnTo>
                    <a:pt x="304" y="170"/>
                  </a:lnTo>
                  <a:lnTo>
                    <a:pt x="304" y="170"/>
                  </a:lnTo>
                  <a:lnTo>
                    <a:pt x="304" y="168"/>
                  </a:lnTo>
                  <a:lnTo>
                    <a:pt x="304" y="168"/>
                  </a:lnTo>
                  <a:lnTo>
                    <a:pt x="306" y="166"/>
                  </a:lnTo>
                  <a:lnTo>
                    <a:pt x="306" y="166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06" y="162"/>
                  </a:lnTo>
                  <a:lnTo>
                    <a:pt x="306" y="162"/>
                  </a:lnTo>
                  <a:lnTo>
                    <a:pt x="308" y="160"/>
                  </a:lnTo>
                  <a:lnTo>
                    <a:pt x="308" y="160"/>
                  </a:lnTo>
                  <a:lnTo>
                    <a:pt x="308" y="158"/>
                  </a:lnTo>
                  <a:lnTo>
                    <a:pt x="308" y="158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10" y="156"/>
                  </a:lnTo>
                  <a:lnTo>
                    <a:pt x="310" y="156"/>
                  </a:lnTo>
                  <a:lnTo>
                    <a:pt x="310" y="154"/>
                  </a:lnTo>
                  <a:lnTo>
                    <a:pt x="308" y="152"/>
                  </a:lnTo>
                  <a:lnTo>
                    <a:pt x="308" y="152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310" y="150"/>
                  </a:lnTo>
                  <a:lnTo>
                    <a:pt x="310" y="150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12" y="146"/>
                  </a:lnTo>
                  <a:lnTo>
                    <a:pt x="312" y="146"/>
                  </a:lnTo>
                  <a:lnTo>
                    <a:pt x="314" y="146"/>
                  </a:lnTo>
                  <a:lnTo>
                    <a:pt x="314" y="146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2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38"/>
                  </a:lnTo>
                  <a:lnTo>
                    <a:pt x="316" y="138"/>
                  </a:lnTo>
                  <a:lnTo>
                    <a:pt x="316" y="136"/>
                  </a:lnTo>
                  <a:lnTo>
                    <a:pt x="316" y="136"/>
                  </a:lnTo>
                  <a:lnTo>
                    <a:pt x="316" y="134"/>
                  </a:lnTo>
                  <a:lnTo>
                    <a:pt x="316" y="134"/>
                  </a:lnTo>
                  <a:lnTo>
                    <a:pt x="318" y="130"/>
                  </a:lnTo>
                  <a:lnTo>
                    <a:pt x="320" y="126"/>
                  </a:lnTo>
                  <a:lnTo>
                    <a:pt x="324" y="120"/>
                  </a:lnTo>
                  <a:lnTo>
                    <a:pt x="324" y="120"/>
                  </a:lnTo>
                  <a:lnTo>
                    <a:pt x="324" y="118"/>
                  </a:lnTo>
                  <a:lnTo>
                    <a:pt x="324" y="118"/>
                  </a:lnTo>
                  <a:lnTo>
                    <a:pt x="326" y="116"/>
                  </a:lnTo>
                  <a:lnTo>
                    <a:pt x="328" y="116"/>
                  </a:lnTo>
                  <a:lnTo>
                    <a:pt x="328" y="114"/>
                  </a:lnTo>
                  <a:lnTo>
                    <a:pt x="328" y="114"/>
                  </a:lnTo>
                  <a:lnTo>
                    <a:pt x="328" y="112"/>
                  </a:lnTo>
                  <a:lnTo>
                    <a:pt x="328" y="112"/>
                  </a:lnTo>
                  <a:lnTo>
                    <a:pt x="328" y="110"/>
                  </a:lnTo>
                  <a:lnTo>
                    <a:pt x="328" y="110"/>
                  </a:lnTo>
                  <a:lnTo>
                    <a:pt x="330" y="104"/>
                  </a:lnTo>
                  <a:lnTo>
                    <a:pt x="332" y="96"/>
                  </a:lnTo>
                  <a:lnTo>
                    <a:pt x="342" y="88"/>
                  </a:lnTo>
                  <a:lnTo>
                    <a:pt x="342" y="88"/>
                  </a:lnTo>
                  <a:lnTo>
                    <a:pt x="350" y="78"/>
                  </a:lnTo>
                  <a:lnTo>
                    <a:pt x="350" y="78"/>
                  </a:lnTo>
                  <a:lnTo>
                    <a:pt x="350" y="76"/>
                  </a:lnTo>
                  <a:lnTo>
                    <a:pt x="350" y="76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4" y="72"/>
                  </a:lnTo>
                  <a:lnTo>
                    <a:pt x="354" y="72"/>
                  </a:lnTo>
                  <a:lnTo>
                    <a:pt x="358" y="70"/>
                  </a:lnTo>
                  <a:lnTo>
                    <a:pt x="358" y="70"/>
                  </a:lnTo>
                  <a:lnTo>
                    <a:pt x="362" y="66"/>
                  </a:lnTo>
                  <a:lnTo>
                    <a:pt x="360" y="66"/>
                  </a:lnTo>
                  <a:lnTo>
                    <a:pt x="360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4" y="64"/>
                  </a:lnTo>
                  <a:lnTo>
                    <a:pt x="364" y="64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70" y="58"/>
                  </a:lnTo>
                  <a:lnTo>
                    <a:pt x="370" y="58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70" y="54"/>
                  </a:lnTo>
                  <a:lnTo>
                    <a:pt x="370" y="54"/>
                  </a:lnTo>
                  <a:lnTo>
                    <a:pt x="372" y="54"/>
                  </a:lnTo>
                  <a:lnTo>
                    <a:pt x="372" y="54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80" y="48"/>
                  </a:lnTo>
                  <a:lnTo>
                    <a:pt x="380" y="48"/>
                  </a:lnTo>
                  <a:lnTo>
                    <a:pt x="384" y="46"/>
                  </a:lnTo>
                  <a:lnTo>
                    <a:pt x="384" y="46"/>
                  </a:lnTo>
                  <a:lnTo>
                    <a:pt x="386" y="46"/>
                  </a:lnTo>
                  <a:lnTo>
                    <a:pt x="386" y="46"/>
                  </a:lnTo>
                  <a:lnTo>
                    <a:pt x="390" y="46"/>
                  </a:lnTo>
                  <a:lnTo>
                    <a:pt x="390" y="46"/>
                  </a:lnTo>
                  <a:lnTo>
                    <a:pt x="394" y="46"/>
                  </a:lnTo>
                  <a:lnTo>
                    <a:pt x="394" y="46"/>
                  </a:lnTo>
                  <a:lnTo>
                    <a:pt x="396" y="46"/>
                  </a:lnTo>
                  <a:lnTo>
                    <a:pt x="396" y="46"/>
                  </a:lnTo>
                  <a:lnTo>
                    <a:pt x="398" y="46"/>
                  </a:lnTo>
                  <a:lnTo>
                    <a:pt x="398" y="46"/>
                  </a:lnTo>
                  <a:lnTo>
                    <a:pt x="400" y="46"/>
                  </a:lnTo>
                  <a:lnTo>
                    <a:pt x="400" y="46"/>
                  </a:lnTo>
                  <a:lnTo>
                    <a:pt x="404" y="46"/>
                  </a:lnTo>
                  <a:lnTo>
                    <a:pt x="406" y="48"/>
                  </a:lnTo>
                  <a:lnTo>
                    <a:pt x="410" y="52"/>
                  </a:lnTo>
                  <a:lnTo>
                    <a:pt x="410" y="52"/>
                  </a:lnTo>
                  <a:lnTo>
                    <a:pt x="410" y="54"/>
                  </a:lnTo>
                  <a:lnTo>
                    <a:pt x="410" y="54"/>
                  </a:lnTo>
                  <a:lnTo>
                    <a:pt x="412" y="58"/>
                  </a:lnTo>
                  <a:lnTo>
                    <a:pt x="412" y="58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6" y="70"/>
                  </a:lnTo>
                  <a:lnTo>
                    <a:pt x="416" y="70"/>
                  </a:lnTo>
                  <a:lnTo>
                    <a:pt x="418" y="72"/>
                  </a:lnTo>
                  <a:lnTo>
                    <a:pt x="420" y="72"/>
                  </a:lnTo>
                  <a:lnTo>
                    <a:pt x="422" y="72"/>
                  </a:lnTo>
                  <a:lnTo>
                    <a:pt x="422" y="72"/>
                  </a:lnTo>
                  <a:lnTo>
                    <a:pt x="422" y="70"/>
                  </a:lnTo>
                  <a:lnTo>
                    <a:pt x="422" y="70"/>
                  </a:lnTo>
                  <a:lnTo>
                    <a:pt x="424" y="68"/>
                  </a:lnTo>
                  <a:lnTo>
                    <a:pt x="428" y="66"/>
                  </a:lnTo>
                  <a:lnTo>
                    <a:pt x="430" y="64"/>
                  </a:lnTo>
                  <a:lnTo>
                    <a:pt x="432" y="60"/>
                  </a:lnTo>
                  <a:lnTo>
                    <a:pt x="432" y="60"/>
                  </a:lnTo>
                  <a:lnTo>
                    <a:pt x="434" y="56"/>
                  </a:lnTo>
                  <a:lnTo>
                    <a:pt x="434" y="56"/>
                  </a:lnTo>
                  <a:lnTo>
                    <a:pt x="434" y="54"/>
                  </a:lnTo>
                  <a:lnTo>
                    <a:pt x="434" y="54"/>
                  </a:lnTo>
                  <a:lnTo>
                    <a:pt x="434" y="52"/>
                  </a:lnTo>
                  <a:lnTo>
                    <a:pt x="434" y="52"/>
                  </a:lnTo>
                  <a:lnTo>
                    <a:pt x="434" y="50"/>
                  </a:lnTo>
                  <a:lnTo>
                    <a:pt x="434" y="50"/>
                  </a:lnTo>
                  <a:lnTo>
                    <a:pt x="434" y="48"/>
                  </a:lnTo>
                  <a:lnTo>
                    <a:pt x="434" y="48"/>
                  </a:lnTo>
                  <a:lnTo>
                    <a:pt x="432" y="46"/>
                  </a:lnTo>
                  <a:lnTo>
                    <a:pt x="432" y="46"/>
                  </a:lnTo>
                  <a:lnTo>
                    <a:pt x="432" y="44"/>
                  </a:lnTo>
                  <a:lnTo>
                    <a:pt x="432" y="44"/>
                  </a:lnTo>
                  <a:lnTo>
                    <a:pt x="432" y="42"/>
                  </a:lnTo>
                  <a:lnTo>
                    <a:pt x="432" y="42"/>
                  </a:lnTo>
                  <a:lnTo>
                    <a:pt x="430" y="40"/>
                  </a:lnTo>
                  <a:lnTo>
                    <a:pt x="430" y="40"/>
                  </a:lnTo>
                  <a:lnTo>
                    <a:pt x="428" y="36"/>
                  </a:lnTo>
                  <a:lnTo>
                    <a:pt x="428" y="36"/>
                  </a:lnTo>
                  <a:lnTo>
                    <a:pt x="422" y="28"/>
                  </a:lnTo>
                  <a:lnTo>
                    <a:pt x="422" y="28"/>
                  </a:lnTo>
                  <a:lnTo>
                    <a:pt x="422" y="26"/>
                  </a:lnTo>
                  <a:lnTo>
                    <a:pt x="422" y="26"/>
                  </a:lnTo>
                  <a:lnTo>
                    <a:pt x="420" y="24"/>
                  </a:lnTo>
                  <a:lnTo>
                    <a:pt x="420" y="24"/>
                  </a:lnTo>
                  <a:lnTo>
                    <a:pt x="418" y="24"/>
                  </a:lnTo>
                  <a:lnTo>
                    <a:pt x="418" y="24"/>
                  </a:lnTo>
                  <a:lnTo>
                    <a:pt x="410" y="18"/>
                  </a:lnTo>
                  <a:lnTo>
                    <a:pt x="410" y="20"/>
                  </a:lnTo>
                  <a:lnTo>
                    <a:pt x="410" y="20"/>
                  </a:lnTo>
                  <a:lnTo>
                    <a:pt x="410" y="16"/>
                  </a:lnTo>
                  <a:lnTo>
                    <a:pt x="408" y="16"/>
                  </a:lnTo>
                  <a:lnTo>
                    <a:pt x="408" y="16"/>
                  </a:lnTo>
                  <a:lnTo>
                    <a:pt x="406" y="16"/>
                  </a:lnTo>
                  <a:lnTo>
                    <a:pt x="406" y="1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4" y="14"/>
                  </a:lnTo>
                  <a:lnTo>
                    <a:pt x="404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2"/>
                  </a:lnTo>
                  <a:lnTo>
                    <a:pt x="400" y="12"/>
                  </a:lnTo>
                  <a:lnTo>
                    <a:pt x="396" y="12"/>
                  </a:lnTo>
                  <a:lnTo>
                    <a:pt x="396" y="12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占位符 25"/>
          <p:cNvSpPr>
            <a:spLocks noGrp="1"/>
          </p:cNvSpPr>
          <p:nvPr>
            <p:ph type="body" sz="quarter" idx="10"/>
          </p:nvPr>
        </p:nvSpPr>
        <p:spPr>
          <a:xfrm>
            <a:off x="655541" y="680601"/>
            <a:ext cx="3886387" cy="43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zh-CN" altLang="en-US" sz="24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5" name="矩形 54"/>
          <p:cNvSpPr/>
          <p:nvPr userDrawn="1"/>
        </p:nvSpPr>
        <p:spPr>
          <a:xfrm>
            <a:off x="0" y="0"/>
            <a:ext cx="12192000" cy="598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56" name="矩形 55"/>
          <p:cNvSpPr/>
          <p:nvPr userDrawn="1"/>
        </p:nvSpPr>
        <p:spPr>
          <a:xfrm>
            <a:off x="6434430" y="133565"/>
            <a:ext cx="957714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矩形 56"/>
          <p:cNvSpPr/>
          <p:nvPr userDrawn="1"/>
        </p:nvSpPr>
        <p:spPr>
          <a:xfrm>
            <a:off x="7378972" y="175686"/>
            <a:ext cx="877268" cy="34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矩形 57"/>
          <p:cNvSpPr/>
          <p:nvPr userDrawn="1"/>
        </p:nvSpPr>
        <p:spPr>
          <a:xfrm>
            <a:off x="8310685" y="162563"/>
            <a:ext cx="881659" cy="37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矩形 58"/>
          <p:cNvSpPr/>
          <p:nvPr userDrawn="1"/>
        </p:nvSpPr>
        <p:spPr>
          <a:xfrm>
            <a:off x="9192344" y="133582"/>
            <a:ext cx="113987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0" name="矩形 59"/>
          <p:cNvSpPr/>
          <p:nvPr userDrawn="1"/>
        </p:nvSpPr>
        <p:spPr>
          <a:xfrm>
            <a:off x="10128448" y="133582"/>
            <a:ext cx="1273859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任意多边形 11"/>
          <p:cNvSpPr/>
          <p:nvPr userDrawn="1"/>
        </p:nvSpPr>
        <p:spPr>
          <a:xfrm>
            <a:off x="8616280" y="-28989"/>
            <a:ext cx="266008" cy="229317"/>
          </a:xfrm>
          <a:custGeom>
            <a:avLst/>
            <a:gdLst>
              <a:gd name="connsiteX0" fmla="*/ 0 w 266008"/>
              <a:gd name="connsiteY0" fmla="*/ 0 h 229317"/>
              <a:gd name="connsiteX1" fmla="*/ 266008 w 266008"/>
              <a:gd name="connsiteY1" fmla="*/ 0 h 229317"/>
              <a:gd name="connsiteX2" fmla="*/ 133004 w 266008"/>
              <a:gd name="connsiteY2" fmla="*/ 229317 h 229317"/>
              <a:gd name="connsiteX3" fmla="*/ 0 w 266008"/>
              <a:gd name="connsiteY3" fmla="*/ 0 h 22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8" h="229317">
                <a:moveTo>
                  <a:pt x="0" y="0"/>
                </a:moveTo>
                <a:lnTo>
                  <a:pt x="266008" y="0"/>
                </a:lnTo>
                <a:lnTo>
                  <a:pt x="133004" y="229317"/>
                </a:lnTo>
                <a:lnTo>
                  <a:pt x="0" y="0"/>
                </a:lnTo>
                <a:close/>
              </a:path>
            </a:pathLst>
          </a:cu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10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>
            <a:off x="9983782" y="6405391"/>
            <a:ext cx="1440810" cy="4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98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7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48640"/>
            <a:ext cx="12192000" cy="598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598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367549"/>
            <a:ext cx="12192000" cy="490451"/>
          </a:xfrm>
          <a:prstGeom prst="rect">
            <a:avLst/>
          </a:pr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占位符 25"/>
          <p:cNvSpPr>
            <a:spLocks noGrp="1"/>
          </p:cNvSpPr>
          <p:nvPr>
            <p:ph type="body" sz="quarter" idx="10"/>
          </p:nvPr>
        </p:nvSpPr>
        <p:spPr>
          <a:xfrm>
            <a:off x="165682" y="680601"/>
            <a:ext cx="3886387" cy="43067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buFontTx/>
              <a:buNone/>
              <a:defRPr lang="zh-CN" altLang="en-US" sz="20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55" name="组合 54"/>
          <p:cNvGrpSpPr/>
          <p:nvPr userDrawn="1"/>
        </p:nvGrpSpPr>
        <p:grpSpPr>
          <a:xfrm>
            <a:off x="131882" y="153906"/>
            <a:ext cx="380741" cy="322530"/>
            <a:chOff x="5790315" y="2761153"/>
            <a:chExt cx="1650625" cy="1262026"/>
          </a:xfrm>
          <a:solidFill>
            <a:srgbClr val="16A287"/>
          </a:solidFill>
        </p:grpSpPr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5790315" y="3534653"/>
              <a:ext cx="358992" cy="481124"/>
            </a:xfrm>
            <a:custGeom>
              <a:avLst/>
              <a:gdLst>
                <a:gd name="T0" fmla="*/ 172 w 194"/>
                <a:gd name="T1" fmla="*/ 22 h 260"/>
                <a:gd name="T2" fmla="*/ 164 w 194"/>
                <a:gd name="T3" fmla="*/ 38 h 260"/>
                <a:gd name="T4" fmla="*/ 166 w 194"/>
                <a:gd name="T5" fmla="*/ 48 h 260"/>
                <a:gd name="T6" fmla="*/ 144 w 194"/>
                <a:gd name="T7" fmla="*/ 76 h 260"/>
                <a:gd name="T8" fmla="*/ 130 w 194"/>
                <a:gd name="T9" fmla="*/ 102 h 260"/>
                <a:gd name="T10" fmla="*/ 124 w 194"/>
                <a:gd name="T11" fmla="*/ 106 h 260"/>
                <a:gd name="T12" fmla="*/ 126 w 194"/>
                <a:gd name="T13" fmla="*/ 116 h 260"/>
                <a:gd name="T14" fmla="*/ 112 w 194"/>
                <a:gd name="T15" fmla="*/ 124 h 260"/>
                <a:gd name="T16" fmla="*/ 116 w 194"/>
                <a:gd name="T17" fmla="*/ 130 h 260"/>
                <a:gd name="T18" fmla="*/ 128 w 194"/>
                <a:gd name="T19" fmla="*/ 124 h 260"/>
                <a:gd name="T20" fmla="*/ 130 w 194"/>
                <a:gd name="T21" fmla="*/ 116 h 260"/>
                <a:gd name="T22" fmla="*/ 136 w 194"/>
                <a:gd name="T23" fmla="*/ 106 h 260"/>
                <a:gd name="T24" fmla="*/ 138 w 194"/>
                <a:gd name="T25" fmla="*/ 118 h 260"/>
                <a:gd name="T26" fmla="*/ 132 w 194"/>
                <a:gd name="T27" fmla="*/ 126 h 260"/>
                <a:gd name="T28" fmla="*/ 122 w 194"/>
                <a:gd name="T29" fmla="*/ 138 h 260"/>
                <a:gd name="T30" fmla="*/ 112 w 194"/>
                <a:gd name="T31" fmla="*/ 150 h 260"/>
                <a:gd name="T32" fmla="*/ 98 w 194"/>
                <a:gd name="T33" fmla="*/ 150 h 260"/>
                <a:gd name="T34" fmla="*/ 92 w 194"/>
                <a:gd name="T35" fmla="*/ 160 h 260"/>
                <a:gd name="T36" fmla="*/ 94 w 194"/>
                <a:gd name="T37" fmla="*/ 166 h 260"/>
                <a:gd name="T38" fmla="*/ 82 w 194"/>
                <a:gd name="T39" fmla="*/ 170 h 260"/>
                <a:gd name="T40" fmla="*/ 72 w 194"/>
                <a:gd name="T41" fmla="*/ 170 h 260"/>
                <a:gd name="T42" fmla="*/ 80 w 194"/>
                <a:gd name="T43" fmla="*/ 172 h 260"/>
                <a:gd name="T44" fmla="*/ 66 w 194"/>
                <a:gd name="T45" fmla="*/ 186 h 260"/>
                <a:gd name="T46" fmla="*/ 64 w 194"/>
                <a:gd name="T47" fmla="*/ 194 h 260"/>
                <a:gd name="T48" fmla="*/ 52 w 194"/>
                <a:gd name="T49" fmla="*/ 190 h 260"/>
                <a:gd name="T50" fmla="*/ 26 w 194"/>
                <a:gd name="T51" fmla="*/ 226 h 260"/>
                <a:gd name="T52" fmla="*/ 4 w 194"/>
                <a:gd name="T53" fmla="*/ 256 h 260"/>
                <a:gd name="T54" fmla="*/ 20 w 194"/>
                <a:gd name="T55" fmla="*/ 254 h 260"/>
                <a:gd name="T56" fmla="*/ 22 w 194"/>
                <a:gd name="T57" fmla="*/ 258 h 260"/>
                <a:gd name="T58" fmla="*/ 30 w 194"/>
                <a:gd name="T59" fmla="*/ 254 h 260"/>
                <a:gd name="T60" fmla="*/ 38 w 194"/>
                <a:gd name="T61" fmla="*/ 250 h 260"/>
                <a:gd name="T62" fmla="*/ 48 w 194"/>
                <a:gd name="T63" fmla="*/ 252 h 260"/>
                <a:gd name="T64" fmla="*/ 48 w 194"/>
                <a:gd name="T65" fmla="*/ 248 h 260"/>
                <a:gd name="T66" fmla="*/ 58 w 194"/>
                <a:gd name="T67" fmla="*/ 236 h 260"/>
                <a:gd name="T68" fmla="*/ 68 w 194"/>
                <a:gd name="T69" fmla="*/ 228 h 260"/>
                <a:gd name="T70" fmla="*/ 74 w 194"/>
                <a:gd name="T71" fmla="*/ 222 h 260"/>
                <a:gd name="T72" fmla="*/ 82 w 194"/>
                <a:gd name="T73" fmla="*/ 220 h 260"/>
                <a:gd name="T74" fmla="*/ 80 w 194"/>
                <a:gd name="T75" fmla="*/ 212 h 260"/>
                <a:gd name="T76" fmla="*/ 90 w 194"/>
                <a:gd name="T77" fmla="*/ 204 h 260"/>
                <a:gd name="T78" fmla="*/ 96 w 194"/>
                <a:gd name="T79" fmla="*/ 196 h 260"/>
                <a:gd name="T80" fmla="*/ 104 w 194"/>
                <a:gd name="T81" fmla="*/ 182 h 260"/>
                <a:gd name="T82" fmla="*/ 114 w 194"/>
                <a:gd name="T83" fmla="*/ 174 h 260"/>
                <a:gd name="T84" fmla="*/ 120 w 194"/>
                <a:gd name="T85" fmla="*/ 168 h 260"/>
                <a:gd name="T86" fmla="*/ 124 w 194"/>
                <a:gd name="T87" fmla="*/ 158 h 260"/>
                <a:gd name="T88" fmla="*/ 132 w 194"/>
                <a:gd name="T89" fmla="*/ 150 h 260"/>
                <a:gd name="T90" fmla="*/ 140 w 194"/>
                <a:gd name="T91" fmla="*/ 138 h 260"/>
                <a:gd name="T92" fmla="*/ 156 w 194"/>
                <a:gd name="T93" fmla="*/ 112 h 260"/>
                <a:gd name="T94" fmla="*/ 162 w 194"/>
                <a:gd name="T95" fmla="*/ 100 h 260"/>
                <a:gd name="T96" fmla="*/ 166 w 194"/>
                <a:gd name="T97" fmla="*/ 88 h 260"/>
                <a:gd name="T98" fmla="*/ 172 w 194"/>
                <a:gd name="T99" fmla="*/ 82 h 260"/>
                <a:gd name="T100" fmla="*/ 174 w 194"/>
                <a:gd name="T101" fmla="*/ 76 h 260"/>
                <a:gd name="T102" fmla="*/ 176 w 194"/>
                <a:gd name="T103" fmla="*/ 62 h 260"/>
                <a:gd name="T104" fmla="*/ 186 w 194"/>
                <a:gd name="T105" fmla="*/ 52 h 260"/>
                <a:gd name="T106" fmla="*/ 182 w 194"/>
                <a:gd name="T107" fmla="*/ 40 h 260"/>
                <a:gd name="T108" fmla="*/ 186 w 194"/>
                <a:gd name="T109" fmla="*/ 32 h 260"/>
                <a:gd name="T110" fmla="*/ 192 w 194"/>
                <a:gd name="T111" fmla="*/ 22 h 260"/>
                <a:gd name="T112" fmla="*/ 192 w 194"/>
                <a:gd name="T113" fmla="*/ 14 h 260"/>
                <a:gd name="T114" fmla="*/ 190 w 194"/>
                <a:gd name="T115" fmla="*/ 4 h 260"/>
                <a:gd name="T116" fmla="*/ 178 w 194"/>
                <a:gd name="T117" fmla="*/ 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" h="260">
                  <a:moveTo>
                    <a:pt x="178" y="4"/>
                  </a:moveTo>
                  <a:lnTo>
                    <a:pt x="178" y="4"/>
                  </a:lnTo>
                  <a:lnTo>
                    <a:pt x="176" y="12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2" y="20"/>
                  </a:lnTo>
                  <a:lnTo>
                    <a:pt x="172" y="20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70" y="28"/>
                  </a:lnTo>
                  <a:lnTo>
                    <a:pt x="168" y="30"/>
                  </a:lnTo>
                  <a:lnTo>
                    <a:pt x="168" y="30"/>
                  </a:lnTo>
                  <a:lnTo>
                    <a:pt x="166" y="3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8"/>
                  </a:lnTo>
                  <a:lnTo>
                    <a:pt x="162" y="48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6" y="48"/>
                  </a:lnTo>
                  <a:lnTo>
                    <a:pt x="166" y="48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70" y="52"/>
                  </a:lnTo>
                  <a:lnTo>
                    <a:pt x="170" y="52"/>
                  </a:lnTo>
                  <a:lnTo>
                    <a:pt x="168" y="54"/>
                  </a:lnTo>
                  <a:lnTo>
                    <a:pt x="168" y="54"/>
                  </a:lnTo>
                  <a:lnTo>
                    <a:pt x="158" y="6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4" y="76"/>
                  </a:lnTo>
                  <a:lnTo>
                    <a:pt x="144" y="76"/>
                  </a:lnTo>
                  <a:lnTo>
                    <a:pt x="144" y="78"/>
                  </a:lnTo>
                  <a:lnTo>
                    <a:pt x="144" y="78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38" y="92"/>
                  </a:lnTo>
                  <a:lnTo>
                    <a:pt x="130" y="100"/>
                  </a:lnTo>
                  <a:lnTo>
                    <a:pt x="130" y="100"/>
                  </a:lnTo>
                  <a:lnTo>
                    <a:pt x="130" y="102"/>
                  </a:lnTo>
                  <a:lnTo>
                    <a:pt x="130" y="102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106"/>
                  </a:lnTo>
                  <a:lnTo>
                    <a:pt x="132" y="106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28" y="106"/>
                  </a:lnTo>
                  <a:lnTo>
                    <a:pt x="128" y="106"/>
                  </a:lnTo>
                  <a:lnTo>
                    <a:pt x="126" y="106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4" y="106"/>
                  </a:lnTo>
                  <a:lnTo>
                    <a:pt x="122" y="110"/>
                  </a:lnTo>
                  <a:lnTo>
                    <a:pt x="122" y="110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26" y="110"/>
                  </a:lnTo>
                  <a:lnTo>
                    <a:pt x="126" y="110"/>
                  </a:lnTo>
                  <a:lnTo>
                    <a:pt x="128" y="112"/>
                  </a:lnTo>
                  <a:lnTo>
                    <a:pt x="128" y="112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2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8" y="122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114" y="124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2" y="124"/>
                  </a:lnTo>
                  <a:lnTo>
                    <a:pt x="110" y="126"/>
                  </a:lnTo>
                  <a:lnTo>
                    <a:pt x="110" y="126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22" y="128"/>
                  </a:lnTo>
                  <a:lnTo>
                    <a:pt x="122" y="128"/>
                  </a:lnTo>
                  <a:lnTo>
                    <a:pt x="122" y="126"/>
                  </a:lnTo>
                  <a:lnTo>
                    <a:pt x="122" y="126"/>
                  </a:lnTo>
                  <a:lnTo>
                    <a:pt x="126" y="126"/>
                  </a:lnTo>
                  <a:lnTo>
                    <a:pt x="126" y="126"/>
                  </a:lnTo>
                  <a:lnTo>
                    <a:pt x="128" y="124"/>
                  </a:lnTo>
                  <a:lnTo>
                    <a:pt x="128" y="124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18"/>
                  </a:lnTo>
                  <a:lnTo>
                    <a:pt x="128" y="118"/>
                  </a:lnTo>
                  <a:lnTo>
                    <a:pt x="130" y="116"/>
                  </a:lnTo>
                  <a:lnTo>
                    <a:pt x="130" y="116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06"/>
                  </a:lnTo>
                  <a:lnTo>
                    <a:pt x="136" y="106"/>
                  </a:lnTo>
                  <a:lnTo>
                    <a:pt x="142" y="104"/>
                  </a:lnTo>
                  <a:lnTo>
                    <a:pt x="144" y="104"/>
                  </a:lnTo>
                  <a:lnTo>
                    <a:pt x="144" y="106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4"/>
                  </a:lnTo>
                  <a:lnTo>
                    <a:pt x="140" y="114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6" y="118"/>
                  </a:lnTo>
                  <a:lnTo>
                    <a:pt x="136" y="118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2" y="124"/>
                  </a:lnTo>
                  <a:lnTo>
                    <a:pt x="132" y="124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0" y="128"/>
                  </a:lnTo>
                  <a:lnTo>
                    <a:pt x="130" y="128"/>
                  </a:lnTo>
                  <a:lnTo>
                    <a:pt x="128" y="132"/>
                  </a:lnTo>
                  <a:lnTo>
                    <a:pt x="124" y="134"/>
                  </a:lnTo>
                  <a:lnTo>
                    <a:pt x="124" y="134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6"/>
                  </a:lnTo>
                  <a:lnTo>
                    <a:pt x="122" y="136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2" y="142"/>
                  </a:lnTo>
                  <a:lnTo>
                    <a:pt x="122" y="142"/>
                  </a:lnTo>
                  <a:lnTo>
                    <a:pt x="122" y="144"/>
                  </a:lnTo>
                  <a:lnTo>
                    <a:pt x="122" y="144"/>
                  </a:lnTo>
                  <a:lnTo>
                    <a:pt x="118" y="150"/>
                  </a:lnTo>
                  <a:lnTo>
                    <a:pt x="112" y="152"/>
                  </a:lnTo>
                  <a:lnTo>
                    <a:pt x="112" y="152"/>
                  </a:lnTo>
                  <a:lnTo>
                    <a:pt x="112" y="150"/>
                  </a:lnTo>
                  <a:lnTo>
                    <a:pt x="112" y="150"/>
                  </a:lnTo>
                  <a:lnTo>
                    <a:pt x="108" y="150"/>
                  </a:lnTo>
                  <a:lnTo>
                    <a:pt x="108" y="150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2" y="148"/>
                  </a:lnTo>
                  <a:lnTo>
                    <a:pt x="98" y="148"/>
                  </a:lnTo>
                  <a:lnTo>
                    <a:pt x="98" y="148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100" y="154"/>
                  </a:lnTo>
                  <a:lnTo>
                    <a:pt x="100" y="154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98" y="158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0" y="160"/>
                  </a:lnTo>
                  <a:lnTo>
                    <a:pt x="90" y="160"/>
                  </a:lnTo>
                  <a:lnTo>
                    <a:pt x="90" y="162"/>
                  </a:lnTo>
                  <a:lnTo>
                    <a:pt x="90" y="162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2" y="168"/>
                  </a:lnTo>
                  <a:lnTo>
                    <a:pt x="92" y="168"/>
                  </a:lnTo>
                  <a:lnTo>
                    <a:pt x="90" y="170"/>
                  </a:lnTo>
                  <a:lnTo>
                    <a:pt x="90" y="170"/>
                  </a:lnTo>
                  <a:lnTo>
                    <a:pt x="90" y="168"/>
                  </a:lnTo>
                  <a:lnTo>
                    <a:pt x="90" y="168"/>
                  </a:lnTo>
                  <a:lnTo>
                    <a:pt x="88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6" y="166"/>
                  </a:lnTo>
                  <a:lnTo>
                    <a:pt x="82" y="170"/>
                  </a:lnTo>
                  <a:lnTo>
                    <a:pt x="82" y="170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78" y="170"/>
                  </a:lnTo>
                  <a:lnTo>
                    <a:pt x="78" y="170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74" y="170"/>
                  </a:lnTo>
                  <a:lnTo>
                    <a:pt x="74" y="170"/>
                  </a:lnTo>
                  <a:lnTo>
                    <a:pt x="72" y="170"/>
                  </a:lnTo>
                  <a:lnTo>
                    <a:pt x="72" y="170"/>
                  </a:lnTo>
                  <a:lnTo>
                    <a:pt x="68" y="170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2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8"/>
                  </a:lnTo>
                  <a:lnTo>
                    <a:pt x="78" y="180"/>
                  </a:lnTo>
                  <a:lnTo>
                    <a:pt x="74" y="182"/>
                  </a:lnTo>
                  <a:lnTo>
                    <a:pt x="68" y="184"/>
                  </a:lnTo>
                  <a:lnTo>
                    <a:pt x="68" y="184"/>
                  </a:lnTo>
                  <a:lnTo>
                    <a:pt x="66" y="184"/>
                  </a:lnTo>
                  <a:lnTo>
                    <a:pt x="66" y="184"/>
                  </a:lnTo>
                  <a:lnTo>
                    <a:pt x="66" y="186"/>
                  </a:lnTo>
                  <a:lnTo>
                    <a:pt x="66" y="186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64" y="194"/>
                  </a:lnTo>
                  <a:lnTo>
                    <a:pt x="64" y="194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8" y="194"/>
                  </a:lnTo>
                  <a:lnTo>
                    <a:pt x="58" y="194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2" y="190"/>
                  </a:lnTo>
                  <a:lnTo>
                    <a:pt x="52" y="190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8" y="196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2" y="20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26" y="226"/>
                  </a:lnTo>
                  <a:lnTo>
                    <a:pt x="6" y="244"/>
                  </a:lnTo>
                  <a:lnTo>
                    <a:pt x="6" y="244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2" y="250"/>
                  </a:lnTo>
                  <a:lnTo>
                    <a:pt x="0" y="252"/>
                  </a:lnTo>
                  <a:lnTo>
                    <a:pt x="2" y="252"/>
                  </a:lnTo>
                  <a:lnTo>
                    <a:pt x="2" y="252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8"/>
                  </a:lnTo>
                  <a:lnTo>
                    <a:pt x="6" y="260"/>
                  </a:lnTo>
                  <a:lnTo>
                    <a:pt x="12" y="260"/>
                  </a:lnTo>
                  <a:lnTo>
                    <a:pt x="12" y="260"/>
                  </a:lnTo>
                  <a:lnTo>
                    <a:pt x="14" y="260"/>
                  </a:lnTo>
                  <a:lnTo>
                    <a:pt x="14" y="260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20" y="254"/>
                  </a:lnTo>
                  <a:lnTo>
                    <a:pt x="20" y="254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4" y="254"/>
                  </a:lnTo>
                  <a:lnTo>
                    <a:pt x="24" y="254"/>
                  </a:lnTo>
                  <a:lnTo>
                    <a:pt x="22" y="254"/>
                  </a:lnTo>
                  <a:lnTo>
                    <a:pt x="22" y="254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60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28" y="258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42" y="256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0" y="252"/>
                  </a:lnTo>
                  <a:lnTo>
                    <a:pt x="50" y="252"/>
                  </a:lnTo>
                  <a:lnTo>
                    <a:pt x="52" y="250"/>
                  </a:lnTo>
                  <a:lnTo>
                    <a:pt x="52" y="250"/>
                  </a:lnTo>
                  <a:lnTo>
                    <a:pt x="52" y="248"/>
                  </a:lnTo>
                  <a:lnTo>
                    <a:pt x="52" y="248"/>
                  </a:lnTo>
                  <a:lnTo>
                    <a:pt x="52" y="246"/>
                  </a:lnTo>
                  <a:lnTo>
                    <a:pt x="52" y="246"/>
                  </a:lnTo>
                  <a:lnTo>
                    <a:pt x="48" y="246"/>
                  </a:lnTo>
                  <a:lnTo>
                    <a:pt x="48" y="246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6" y="248"/>
                  </a:lnTo>
                  <a:lnTo>
                    <a:pt x="46" y="248"/>
                  </a:lnTo>
                  <a:lnTo>
                    <a:pt x="44" y="246"/>
                  </a:lnTo>
                  <a:lnTo>
                    <a:pt x="44" y="244"/>
                  </a:lnTo>
                  <a:lnTo>
                    <a:pt x="44" y="244"/>
                  </a:lnTo>
                  <a:lnTo>
                    <a:pt x="50" y="240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8" y="236"/>
                  </a:lnTo>
                  <a:lnTo>
                    <a:pt x="58" y="236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4" y="234"/>
                  </a:lnTo>
                  <a:lnTo>
                    <a:pt x="64" y="234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30"/>
                  </a:lnTo>
                  <a:lnTo>
                    <a:pt x="64" y="226"/>
                  </a:lnTo>
                  <a:lnTo>
                    <a:pt x="64" y="226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70" y="230"/>
                  </a:lnTo>
                  <a:lnTo>
                    <a:pt x="72" y="230"/>
                  </a:lnTo>
                  <a:lnTo>
                    <a:pt x="72" y="230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6" y="224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2" y="220"/>
                  </a:lnTo>
                  <a:lnTo>
                    <a:pt x="82" y="220"/>
                  </a:lnTo>
                  <a:lnTo>
                    <a:pt x="82" y="218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76" y="212"/>
                  </a:lnTo>
                  <a:lnTo>
                    <a:pt x="76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0" y="202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88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92" y="198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98" y="194"/>
                  </a:lnTo>
                  <a:lnTo>
                    <a:pt x="98" y="194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100" y="190"/>
                  </a:lnTo>
                  <a:lnTo>
                    <a:pt x="100" y="190"/>
                  </a:lnTo>
                  <a:lnTo>
                    <a:pt x="104" y="188"/>
                  </a:lnTo>
                  <a:lnTo>
                    <a:pt x="104" y="184"/>
                  </a:lnTo>
                  <a:lnTo>
                    <a:pt x="104" y="184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8" y="182"/>
                  </a:lnTo>
                  <a:lnTo>
                    <a:pt x="108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12" y="176"/>
                  </a:lnTo>
                  <a:lnTo>
                    <a:pt x="112" y="176"/>
                  </a:lnTo>
                  <a:lnTo>
                    <a:pt x="114" y="174"/>
                  </a:lnTo>
                  <a:lnTo>
                    <a:pt x="114" y="174"/>
                  </a:lnTo>
                  <a:lnTo>
                    <a:pt x="114" y="172"/>
                  </a:lnTo>
                  <a:lnTo>
                    <a:pt x="114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20" y="168"/>
                  </a:lnTo>
                  <a:lnTo>
                    <a:pt x="120" y="168"/>
                  </a:lnTo>
                  <a:lnTo>
                    <a:pt x="120" y="166"/>
                  </a:lnTo>
                  <a:lnTo>
                    <a:pt x="120" y="166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4" y="162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4" y="158"/>
                  </a:lnTo>
                  <a:lnTo>
                    <a:pt x="124" y="158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6" y="144"/>
                  </a:lnTo>
                  <a:lnTo>
                    <a:pt x="136" y="144"/>
                  </a:lnTo>
                  <a:lnTo>
                    <a:pt x="136" y="142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38" y="140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2" y="136"/>
                  </a:lnTo>
                  <a:lnTo>
                    <a:pt x="142" y="136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8" y="128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56" y="112"/>
                  </a:lnTo>
                  <a:lnTo>
                    <a:pt x="156" y="112"/>
                  </a:lnTo>
                  <a:lnTo>
                    <a:pt x="160" y="110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58" y="106"/>
                  </a:lnTo>
                  <a:lnTo>
                    <a:pt x="158" y="106"/>
                  </a:lnTo>
                  <a:lnTo>
                    <a:pt x="158" y="104"/>
                  </a:lnTo>
                  <a:lnTo>
                    <a:pt x="158" y="104"/>
                  </a:lnTo>
                  <a:lnTo>
                    <a:pt x="160" y="102"/>
                  </a:lnTo>
                  <a:lnTo>
                    <a:pt x="160" y="102"/>
                  </a:lnTo>
                  <a:lnTo>
                    <a:pt x="162" y="100"/>
                  </a:lnTo>
                  <a:lnTo>
                    <a:pt x="162" y="100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62" y="96"/>
                  </a:lnTo>
                  <a:lnTo>
                    <a:pt x="162" y="96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8" y="82"/>
                  </a:lnTo>
                  <a:lnTo>
                    <a:pt x="168" y="82"/>
                  </a:lnTo>
                  <a:lnTo>
                    <a:pt x="172" y="82"/>
                  </a:lnTo>
                  <a:lnTo>
                    <a:pt x="172" y="82"/>
                  </a:lnTo>
                  <a:lnTo>
                    <a:pt x="172" y="80"/>
                  </a:lnTo>
                  <a:lnTo>
                    <a:pt x="172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6" y="78"/>
                  </a:lnTo>
                  <a:lnTo>
                    <a:pt x="176" y="78"/>
                  </a:lnTo>
                  <a:lnTo>
                    <a:pt x="176" y="76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0" y="74"/>
                  </a:lnTo>
                  <a:lnTo>
                    <a:pt x="170" y="72"/>
                  </a:lnTo>
                  <a:lnTo>
                    <a:pt x="170" y="72"/>
                  </a:lnTo>
                  <a:lnTo>
                    <a:pt x="174" y="66"/>
                  </a:lnTo>
                  <a:lnTo>
                    <a:pt x="174" y="66"/>
                  </a:lnTo>
                  <a:lnTo>
                    <a:pt x="174" y="64"/>
                  </a:lnTo>
                  <a:lnTo>
                    <a:pt x="174" y="64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56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4" y="56"/>
                  </a:lnTo>
                  <a:lnTo>
                    <a:pt x="184" y="56"/>
                  </a:lnTo>
                  <a:lnTo>
                    <a:pt x="186" y="54"/>
                  </a:lnTo>
                  <a:lnTo>
                    <a:pt x="186" y="54"/>
                  </a:lnTo>
                  <a:lnTo>
                    <a:pt x="186" y="52"/>
                  </a:lnTo>
                  <a:lnTo>
                    <a:pt x="186" y="52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82" y="42"/>
                  </a:lnTo>
                  <a:lnTo>
                    <a:pt x="182" y="42"/>
                  </a:lnTo>
                  <a:lnTo>
                    <a:pt x="182" y="40"/>
                  </a:lnTo>
                  <a:lnTo>
                    <a:pt x="182" y="40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6" y="32"/>
                  </a:lnTo>
                  <a:lnTo>
                    <a:pt x="186" y="32"/>
                  </a:lnTo>
                  <a:lnTo>
                    <a:pt x="188" y="32"/>
                  </a:lnTo>
                  <a:lnTo>
                    <a:pt x="188" y="32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90" y="28"/>
                  </a:lnTo>
                  <a:lnTo>
                    <a:pt x="190" y="28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190" y="24"/>
                  </a:lnTo>
                  <a:lnTo>
                    <a:pt x="190" y="24"/>
                  </a:lnTo>
                  <a:lnTo>
                    <a:pt x="192" y="22"/>
                  </a:lnTo>
                  <a:lnTo>
                    <a:pt x="192" y="22"/>
                  </a:lnTo>
                  <a:lnTo>
                    <a:pt x="192" y="20"/>
                  </a:lnTo>
                  <a:lnTo>
                    <a:pt x="192" y="20"/>
                  </a:lnTo>
                  <a:lnTo>
                    <a:pt x="192" y="18"/>
                  </a:lnTo>
                  <a:lnTo>
                    <a:pt x="192" y="18"/>
                  </a:lnTo>
                  <a:lnTo>
                    <a:pt x="192" y="16"/>
                  </a:lnTo>
                  <a:lnTo>
                    <a:pt x="192" y="16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4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2" y="6"/>
                  </a:lnTo>
                  <a:lnTo>
                    <a:pt x="192" y="6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78" y="4"/>
                  </a:lnTo>
                  <a:lnTo>
                    <a:pt x="178" y="4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6674843" y="2894387"/>
              <a:ext cx="766097" cy="1121389"/>
            </a:xfrm>
            <a:custGeom>
              <a:avLst/>
              <a:gdLst>
                <a:gd name="T0" fmla="*/ 74 w 414"/>
                <a:gd name="T1" fmla="*/ 80 h 606"/>
                <a:gd name="T2" fmla="*/ 26 w 414"/>
                <a:gd name="T3" fmla="*/ 20 h 606"/>
                <a:gd name="T4" fmla="*/ 14 w 414"/>
                <a:gd name="T5" fmla="*/ 14 h 606"/>
                <a:gd name="T6" fmla="*/ 4 w 414"/>
                <a:gd name="T7" fmla="*/ 10 h 606"/>
                <a:gd name="T8" fmla="*/ 14 w 414"/>
                <a:gd name="T9" fmla="*/ 36 h 606"/>
                <a:gd name="T10" fmla="*/ 20 w 414"/>
                <a:gd name="T11" fmla="*/ 52 h 606"/>
                <a:gd name="T12" fmla="*/ 22 w 414"/>
                <a:gd name="T13" fmla="*/ 74 h 606"/>
                <a:gd name="T14" fmla="*/ 24 w 414"/>
                <a:gd name="T15" fmla="*/ 94 h 606"/>
                <a:gd name="T16" fmla="*/ 28 w 414"/>
                <a:gd name="T17" fmla="*/ 114 h 606"/>
                <a:gd name="T18" fmla="*/ 30 w 414"/>
                <a:gd name="T19" fmla="*/ 130 h 606"/>
                <a:gd name="T20" fmla="*/ 32 w 414"/>
                <a:gd name="T21" fmla="*/ 156 h 606"/>
                <a:gd name="T22" fmla="*/ 38 w 414"/>
                <a:gd name="T23" fmla="*/ 178 h 606"/>
                <a:gd name="T24" fmla="*/ 40 w 414"/>
                <a:gd name="T25" fmla="*/ 198 h 606"/>
                <a:gd name="T26" fmla="*/ 40 w 414"/>
                <a:gd name="T27" fmla="*/ 218 h 606"/>
                <a:gd name="T28" fmla="*/ 44 w 414"/>
                <a:gd name="T29" fmla="*/ 238 h 606"/>
                <a:gd name="T30" fmla="*/ 52 w 414"/>
                <a:gd name="T31" fmla="*/ 270 h 606"/>
                <a:gd name="T32" fmla="*/ 54 w 414"/>
                <a:gd name="T33" fmla="*/ 288 h 606"/>
                <a:gd name="T34" fmla="*/ 58 w 414"/>
                <a:gd name="T35" fmla="*/ 310 h 606"/>
                <a:gd name="T36" fmla="*/ 64 w 414"/>
                <a:gd name="T37" fmla="*/ 326 h 606"/>
                <a:gd name="T38" fmla="*/ 68 w 414"/>
                <a:gd name="T39" fmla="*/ 348 h 606"/>
                <a:gd name="T40" fmla="*/ 74 w 414"/>
                <a:gd name="T41" fmla="*/ 372 h 606"/>
                <a:gd name="T42" fmla="*/ 88 w 414"/>
                <a:gd name="T43" fmla="*/ 398 h 606"/>
                <a:gd name="T44" fmla="*/ 96 w 414"/>
                <a:gd name="T45" fmla="*/ 420 h 606"/>
                <a:gd name="T46" fmla="*/ 102 w 414"/>
                <a:gd name="T47" fmla="*/ 436 h 606"/>
                <a:gd name="T48" fmla="*/ 118 w 414"/>
                <a:gd name="T49" fmla="*/ 460 h 606"/>
                <a:gd name="T50" fmla="*/ 136 w 414"/>
                <a:gd name="T51" fmla="*/ 488 h 606"/>
                <a:gd name="T52" fmla="*/ 146 w 414"/>
                <a:gd name="T53" fmla="*/ 506 h 606"/>
                <a:gd name="T54" fmla="*/ 156 w 414"/>
                <a:gd name="T55" fmla="*/ 522 h 606"/>
                <a:gd name="T56" fmla="*/ 176 w 414"/>
                <a:gd name="T57" fmla="*/ 544 h 606"/>
                <a:gd name="T58" fmla="*/ 190 w 414"/>
                <a:gd name="T59" fmla="*/ 558 h 606"/>
                <a:gd name="T60" fmla="*/ 216 w 414"/>
                <a:gd name="T61" fmla="*/ 580 h 606"/>
                <a:gd name="T62" fmla="*/ 234 w 414"/>
                <a:gd name="T63" fmla="*/ 592 h 606"/>
                <a:gd name="T64" fmla="*/ 256 w 414"/>
                <a:gd name="T65" fmla="*/ 600 h 606"/>
                <a:gd name="T66" fmla="*/ 270 w 414"/>
                <a:gd name="T67" fmla="*/ 606 h 606"/>
                <a:gd name="T68" fmla="*/ 296 w 414"/>
                <a:gd name="T69" fmla="*/ 604 h 606"/>
                <a:gd name="T70" fmla="*/ 316 w 414"/>
                <a:gd name="T71" fmla="*/ 600 h 606"/>
                <a:gd name="T72" fmla="*/ 342 w 414"/>
                <a:gd name="T73" fmla="*/ 592 h 606"/>
                <a:gd name="T74" fmla="*/ 364 w 414"/>
                <a:gd name="T75" fmla="*/ 586 h 606"/>
                <a:gd name="T76" fmla="*/ 382 w 414"/>
                <a:gd name="T77" fmla="*/ 578 h 606"/>
                <a:gd name="T78" fmla="*/ 390 w 414"/>
                <a:gd name="T79" fmla="*/ 572 h 606"/>
                <a:gd name="T80" fmla="*/ 398 w 414"/>
                <a:gd name="T81" fmla="*/ 564 h 606"/>
                <a:gd name="T82" fmla="*/ 412 w 414"/>
                <a:gd name="T83" fmla="*/ 560 h 606"/>
                <a:gd name="T84" fmla="*/ 384 w 414"/>
                <a:gd name="T85" fmla="*/ 552 h 606"/>
                <a:gd name="T86" fmla="*/ 360 w 414"/>
                <a:gd name="T87" fmla="*/ 546 h 606"/>
                <a:gd name="T88" fmla="*/ 344 w 414"/>
                <a:gd name="T89" fmla="*/ 540 h 606"/>
                <a:gd name="T90" fmla="*/ 330 w 414"/>
                <a:gd name="T91" fmla="*/ 528 h 606"/>
                <a:gd name="T92" fmla="*/ 298 w 414"/>
                <a:gd name="T93" fmla="*/ 506 h 606"/>
                <a:gd name="T94" fmla="*/ 274 w 414"/>
                <a:gd name="T95" fmla="*/ 478 h 606"/>
                <a:gd name="T96" fmla="*/ 264 w 414"/>
                <a:gd name="T97" fmla="*/ 464 h 606"/>
                <a:gd name="T98" fmla="*/ 246 w 414"/>
                <a:gd name="T99" fmla="*/ 436 h 606"/>
                <a:gd name="T100" fmla="*/ 228 w 414"/>
                <a:gd name="T101" fmla="*/ 410 h 606"/>
                <a:gd name="T102" fmla="*/ 190 w 414"/>
                <a:gd name="T103" fmla="*/ 346 h 606"/>
                <a:gd name="T104" fmla="*/ 180 w 414"/>
                <a:gd name="T105" fmla="*/ 322 h 606"/>
                <a:gd name="T106" fmla="*/ 166 w 414"/>
                <a:gd name="T107" fmla="*/ 294 h 606"/>
                <a:gd name="T108" fmla="*/ 152 w 414"/>
                <a:gd name="T109" fmla="*/ 264 h 606"/>
                <a:gd name="T110" fmla="*/ 136 w 414"/>
                <a:gd name="T111" fmla="*/ 230 h 606"/>
                <a:gd name="T112" fmla="*/ 120 w 414"/>
                <a:gd name="T113" fmla="*/ 190 h 606"/>
                <a:gd name="T114" fmla="*/ 116 w 414"/>
                <a:gd name="T115" fmla="*/ 172 h 606"/>
                <a:gd name="T116" fmla="*/ 112 w 414"/>
                <a:gd name="T117" fmla="*/ 162 h 606"/>
                <a:gd name="T118" fmla="*/ 100 w 414"/>
                <a:gd name="T119" fmla="*/ 134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4" h="606">
                  <a:moveTo>
                    <a:pt x="90" y="116"/>
                  </a:moveTo>
                  <a:lnTo>
                    <a:pt x="90" y="116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88" y="110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90" y="106"/>
                  </a:lnTo>
                  <a:lnTo>
                    <a:pt x="90" y="106"/>
                  </a:lnTo>
                  <a:lnTo>
                    <a:pt x="90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2" y="9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0" y="62"/>
                  </a:lnTo>
                  <a:lnTo>
                    <a:pt x="52" y="46"/>
                  </a:lnTo>
                  <a:lnTo>
                    <a:pt x="42" y="32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6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8" y="80"/>
                  </a:lnTo>
                  <a:lnTo>
                    <a:pt x="26" y="84"/>
                  </a:lnTo>
                  <a:lnTo>
                    <a:pt x="26" y="86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6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4" y="106"/>
                  </a:lnTo>
                  <a:lnTo>
                    <a:pt x="26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6" y="120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6" y="124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32" y="156"/>
                  </a:lnTo>
                  <a:lnTo>
                    <a:pt x="32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8" y="164"/>
                  </a:lnTo>
                  <a:lnTo>
                    <a:pt x="36" y="168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4" y="172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8" y="176"/>
                  </a:lnTo>
                  <a:lnTo>
                    <a:pt x="38" y="176"/>
                  </a:lnTo>
                  <a:lnTo>
                    <a:pt x="38" y="178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2"/>
                  </a:lnTo>
                  <a:lnTo>
                    <a:pt x="38" y="182"/>
                  </a:lnTo>
                  <a:lnTo>
                    <a:pt x="38" y="184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38" y="188"/>
                  </a:lnTo>
                  <a:lnTo>
                    <a:pt x="38" y="188"/>
                  </a:lnTo>
                  <a:lnTo>
                    <a:pt x="38" y="194"/>
                  </a:lnTo>
                  <a:lnTo>
                    <a:pt x="38" y="194"/>
                  </a:lnTo>
                  <a:lnTo>
                    <a:pt x="40" y="196"/>
                  </a:lnTo>
                  <a:lnTo>
                    <a:pt x="40" y="196"/>
                  </a:lnTo>
                  <a:lnTo>
                    <a:pt x="40" y="198"/>
                  </a:lnTo>
                  <a:lnTo>
                    <a:pt x="40" y="198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2"/>
                  </a:lnTo>
                  <a:lnTo>
                    <a:pt x="44" y="212"/>
                  </a:lnTo>
                  <a:lnTo>
                    <a:pt x="42" y="216"/>
                  </a:lnTo>
                  <a:lnTo>
                    <a:pt x="40" y="216"/>
                  </a:lnTo>
                  <a:lnTo>
                    <a:pt x="40" y="216"/>
                  </a:lnTo>
                  <a:lnTo>
                    <a:pt x="40" y="218"/>
                  </a:lnTo>
                  <a:lnTo>
                    <a:pt x="40" y="218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4" y="224"/>
                  </a:lnTo>
                  <a:lnTo>
                    <a:pt x="44" y="224"/>
                  </a:lnTo>
                  <a:lnTo>
                    <a:pt x="44" y="226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32"/>
                  </a:lnTo>
                  <a:lnTo>
                    <a:pt x="42" y="234"/>
                  </a:lnTo>
                  <a:lnTo>
                    <a:pt x="42" y="234"/>
                  </a:lnTo>
                  <a:lnTo>
                    <a:pt x="42" y="236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6" y="240"/>
                  </a:lnTo>
                  <a:lnTo>
                    <a:pt x="46" y="240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0" y="250"/>
                  </a:lnTo>
                  <a:lnTo>
                    <a:pt x="48" y="256"/>
                  </a:lnTo>
                  <a:lnTo>
                    <a:pt x="48" y="256"/>
                  </a:lnTo>
                  <a:lnTo>
                    <a:pt x="48" y="258"/>
                  </a:lnTo>
                  <a:lnTo>
                    <a:pt x="48" y="258"/>
                  </a:lnTo>
                  <a:lnTo>
                    <a:pt x="50" y="264"/>
                  </a:lnTo>
                  <a:lnTo>
                    <a:pt x="50" y="264"/>
                  </a:lnTo>
                  <a:lnTo>
                    <a:pt x="50" y="266"/>
                  </a:lnTo>
                  <a:lnTo>
                    <a:pt x="50" y="266"/>
                  </a:lnTo>
                  <a:lnTo>
                    <a:pt x="50" y="270"/>
                  </a:lnTo>
                  <a:lnTo>
                    <a:pt x="50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2" y="274"/>
                  </a:lnTo>
                  <a:lnTo>
                    <a:pt x="52" y="274"/>
                  </a:lnTo>
                  <a:lnTo>
                    <a:pt x="52" y="276"/>
                  </a:lnTo>
                  <a:lnTo>
                    <a:pt x="52" y="276"/>
                  </a:lnTo>
                  <a:lnTo>
                    <a:pt x="52" y="280"/>
                  </a:lnTo>
                  <a:lnTo>
                    <a:pt x="54" y="282"/>
                  </a:lnTo>
                  <a:lnTo>
                    <a:pt x="54" y="282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8"/>
                  </a:lnTo>
                  <a:lnTo>
                    <a:pt x="54" y="288"/>
                  </a:lnTo>
                  <a:lnTo>
                    <a:pt x="56" y="288"/>
                  </a:lnTo>
                  <a:lnTo>
                    <a:pt x="56" y="290"/>
                  </a:lnTo>
                  <a:lnTo>
                    <a:pt x="56" y="294"/>
                  </a:lnTo>
                  <a:lnTo>
                    <a:pt x="56" y="294"/>
                  </a:lnTo>
                  <a:lnTo>
                    <a:pt x="56" y="298"/>
                  </a:lnTo>
                  <a:lnTo>
                    <a:pt x="56" y="298"/>
                  </a:lnTo>
                  <a:lnTo>
                    <a:pt x="56" y="300"/>
                  </a:lnTo>
                  <a:lnTo>
                    <a:pt x="56" y="300"/>
                  </a:lnTo>
                  <a:lnTo>
                    <a:pt x="56" y="302"/>
                  </a:lnTo>
                  <a:lnTo>
                    <a:pt x="56" y="304"/>
                  </a:lnTo>
                  <a:lnTo>
                    <a:pt x="56" y="304"/>
                  </a:lnTo>
                  <a:lnTo>
                    <a:pt x="56" y="306"/>
                  </a:lnTo>
                  <a:lnTo>
                    <a:pt x="56" y="306"/>
                  </a:lnTo>
                  <a:lnTo>
                    <a:pt x="56" y="310"/>
                  </a:lnTo>
                  <a:lnTo>
                    <a:pt x="56" y="310"/>
                  </a:lnTo>
                  <a:lnTo>
                    <a:pt x="58" y="310"/>
                  </a:lnTo>
                  <a:lnTo>
                    <a:pt x="58" y="310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4"/>
                  </a:lnTo>
                  <a:lnTo>
                    <a:pt x="60" y="314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4" y="318"/>
                  </a:lnTo>
                  <a:lnTo>
                    <a:pt x="64" y="320"/>
                  </a:lnTo>
                  <a:lnTo>
                    <a:pt x="64" y="320"/>
                  </a:lnTo>
                  <a:lnTo>
                    <a:pt x="64" y="322"/>
                  </a:lnTo>
                  <a:lnTo>
                    <a:pt x="64" y="322"/>
                  </a:lnTo>
                  <a:lnTo>
                    <a:pt x="64" y="324"/>
                  </a:lnTo>
                  <a:lnTo>
                    <a:pt x="62" y="326"/>
                  </a:lnTo>
                  <a:lnTo>
                    <a:pt x="62" y="326"/>
                  </a:lnTo>
                  <a:lnTo>
                    <a:pt x="64" y="326"/>
                  </a:lnTo>
                  <a:lnTo>
                    <a:pt x="64" y="326"/>
                  </a:lnTo>
                  <a:lnTo>
                    <a:pt x="64" y="328"/>
                  </a:lnTo>
                  <a:lnTo>
                    <a:pt x="64" y="328"/>
                  </a:lnTo>
                  <a:lnTo>
                    <a:pt x="66" y="332"/>
                  </a:lnTo>
                  <a:lnTo>
                    <a:pt x="62" y="336"/>
                  </a:lnTo>
                  <a:lnTo>
                    <a:pt x="62" y="336"/>
                  </a:lnTo>
                  <a:lnTo>
                    <a:pt x="60" y="338"/>
                  </a:lnTo>
                  <a:lnTo>
                    <a:pt x="60" y="338"/>
                  </a:lnTo>
                  <a:lnTo>
                    <a:pt x="60" y="342"/>
                  </a:lnTo>
                  <a:lnTo>
                    <a:pt x="60" y="342"/>
                  </a:lnTo>
                  <a:lnTo>
                    <a:pt x="62" y="344"/>
                  </a:lnTo>
                  <a:lnTo>
                    <a:pt x="62" y="344"/>
                  </a:lnTo>
                  <a:lnTo>
                    <a:pt x="62" y="346"/>
                  </a:lnTo>
                  <a:lnTo>
                    <a:pt x="62" y="346"/>
                  </a:lnTo>
                  <a:lnTo>
                    <a:pt x="64" y="346"/>
                  </a:lnTo>
                  <a:lnTo>
                    <a:pt x="64" y="346"/>
                  </a:lnTo>
                  <a:lnTo>
                    <a:pt x="64" y="348"/>
                  </a:lnTo>
                  <a:lnTo>
                    <a:pt x="68" y="348"/>
                  </a:lnTo>
                  <a:lnTo>
                    <a:pt x="68" y="348"/>
                  </a:lnTo>
                  <a:lnTo>
                    <a:pt x="70" y="348"/>
                  </a:lnTo>
                  <a:lnTo>
                    <a:pt x="70" y="348"/>
                  </a:lnTo>
                  <a:lnTo>
                    <a:pt x="72" y="350"/>
                  </a:lnTo>
                  <a:lnTo>
                    <a:pt x="72" y="352"/>
                  </a:lnTo>
                  <a:lnTo>
                    <a:pt x="70" y="356"/>
                  </a:lnTo>
                  <a:lnTo>
                    <a:pt x="70" y="356"/>
                  </a:lnTo>
                  <a:lnTo>
                    <a:pt x="70" y="358"/>
                  </a:lnTo>
                  <a:lnTo>
                    <a:pt x="70" y="358"/>
                  </a:lnTo>
                  <a:lnTo>
                    <a:pt x="70" y="362"/>
                  </a:lnTo>
                  <a:lnTo>
                    <a:pt x="70" y="362"/>
                  </a:lnTo>
                  <a:lnTo>
                    <a:pt x="72" y="366"/>
                  </a:lnTo>
                  <a:lnTo>
                    <a:pt x="72" y="366"/>
                  </a:lnTo>
                  <a:lnTo>
                    <a:pt x="76" y="370"/>
                  </a:lnTo>
                  <a:lnTo>
                    <a:pt x="76" y="370"/>
                  </a:lnTo>
                  <a:lnTo>
                    <a:pt x="76" y="372"/>
                  </a:lnTo>
                  <a:lnTo>
                    <a:pt x="74" y="372"/>
                  </a:lnTo>
                  <a:lnTo>
                    <a:pt x="74" y="372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8"/>
                  </a:lnTo>
                  <a:lnTo>
                    <a:pt x="76" y="378"/>
                  </a:lnTo>
                  <a:lnTo>
                    <a:pt x="76" y="380"/>
                  </a:lnTo>
                  <a:lnTo>
                    <a:pt x="76" y="380"/>
                  </a:lnTo>
                  <a:lnTo>
                    <a:pt x="78" y="382"/>
                  </a:lnTo>
                  <a:lnTo>
                    <a:pt x="78" y="382"/>
                  </a:lnTo>
                  <a:lnTo>
                    <a:pt x="78" y="384"/>
                  </a:lnTo>
                  <a:lnTo>
                    <a:pt x="78" y="384"/>
                  </a:lnTo>
                  <a:lnTo>
                    <a:pt x="82" y="384"/>
                  </a:lnTo>
                  <a:lnTo>
                    <a:pt x="84" y="388"/>
                  </a:lnTo>
                  <a:lnTo>
                    <a:pt x="88" y="396"/>
                  </a:lnTo>
                  <a:lnTo>
                    <a:pt x="88" y="396"/>
                  </a:lnTo>
                  <a:lnTo>
                    <a:pt x="88" y="398"/>
                  </a:lnTo>
                  <a:lnTo>
                    <a:pt x="86" y="398"/>
                  </a:lnTo>
                  <a:lnTo>
                    <a:pt x="86" y="398"/>
                  </a:lnTo>
                  <a:lnTo>
                    <a:pt x="86" y="400"/>
                  </a:lnTo>
                  <a:lnTo>
                    <a:pt x="86" y="402"/>
                  </a:lnTo>
                  <a:lnTo>
                    <a:pt x="86" y="402"/>
                  </a:lnTo>
                  <a:lnTo>
                    <a:pt x="88" y="402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2" y="406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92" y="410"/>
                  </a:lnTo>
                  <a:lnTo>
                    <a:pt x="92" y="410"/>
                  </a:lnTo>
                  <a:lnTo>
                    <a:pt x="92" y="412"/>
                  </a:lnTo>
                  <a:lnTo>
                    <a:pt x="92" y="412"/>
                  </a:lnTo>
                  <a:lnTo>
                    <a:pt x="94" y="416"/>
                  </a:lnTo>
                  <a:lnTo>
                    <a:pt x="94" y="416"/>
                  </a:lnTo>
                  <a:lnTo>
                    <a:pt x="96" y="420"/>
                  </a:lnTo>
                  <a:lnTo>
                    <a:pt x="96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30"/>
                  </a:lnTo>
                  <a:lnTo>
                    <a:pt x="98" y="430"/>
                  </a:lnTo>
                  <a:lnTo>
                    <a:pt x="100" y="430"/>
                  </a:lnTo>
                  <a:lnTo>
                    <a:pt x="100" y="430"/>
                  </a:lnTo>
                  <a:lnTo>
                    <a:pt x="100" y="432"/>
                  </a:lnTo>
                  <a:lnTo>
                    <a:pt x="100" y="432"/>
                  </a:lnTo>
                  <a:lnTo>
                    <a:pt x="100" y="436"/>
                  </a:lnTo>
                  <a:lnTo>
                    <a:pt x="100" y="436"/>
                  </a:lnTo>
                  <a:lnTo>
                    <a:pt x="102" y="436"/>
                  </a:lnTo>
                  <a:lnTo>
                    <a:pt x="102" y="436"/>
                  </a:lnTo>
                  <a:lnTo>
                    <a:pt x="102" y="438"/>
                  </a:lnTo>
                  <a:lnTo>
                    <a:pt x="104" y="438"/>
                  </a:lnTo>
                  <a:lnTo>
                    <a:pt x="104" y="442"/>
                  </a:lnTo>
                  <a:lnTo>
                    <a:pt x="104" y="442"/>
                  </a:lnTo>
                  <a:lnTo>
                    <a:pt x="106" y="442"/>
                  </a:lnTo>
                  <a:lnTo>
                    <a:pt x="106" y="442"/>
                  </a:lnTo>
                  <a:lnTo>
                    <a:pt x="108" y="444"/>
                  </a:lnTo>
                  <a:lnTo>
                    <a:pt x="108" y="444"/>
                  </a:lnTo>
                  <a:lnTo>
                    <a:pt x="110" y="444"/>
                  </a:lnTo>
                  <a:lnTo>
                    <a:pt x="110" y="444"/>
                  </a:lnTo>
                  <a:lnTo>
                    <a:pt x="110" y="448"/>
                  </a:lnTo>
                  <a:lnTo>
                    <a:pt x="110" y="448"/>
                  </a:lnTo>
                  <a:lnTo>
                    <a:pt x="112" y="452"/>
                  </a:lnTo>
                  <a:lnTo>
                    <a:pt x="116" y="458"/>
                  </a:lnTo>
                  <a:lnTo>
                    <a:pt x="116" y="458"/>
                  </a:lnTo>
                  <a:lnTo>
                    <a:pt x="118" y="460"/>
                  </a:lnTo>
                  <a:lnTo>
                    <a:pt x="118" y="460"/>
                  </a:lnTo>
                  <a:lnTo>
                    <a:pt x="118" y="464"/>
                  </a:lnTo>
                  <a:lnTo>
                    <a:pt x="118" y="464"/>
                  </a:lnTo>
                  <a:lnTo>
                    <a:pt x="120" y="464"/>
                  </a:lnTo>
                  <a:lnTo>
                    <a:pt x="120" y="464"/>
                  </a:lnTo>
                  <a:lnTo>
                    <a:pt x="122" y="464"/>
                  </a:lnTo>
                  <a:lnTo>
                    <a:pt x="124" y="466"/>
                  </a:lnTo>
                  <a:lnTo>
                    <a:pt x="128" y="472"/>
                  </a:lnTo>
                  <a:lnTo>
                    <a:pt x="128" y="472"/>
                  </a:lnTo>
                  <a:lnTo>
                    <a:pt x="130" y="474"/>
                  </a:lnTo>
                  <a:lnTo>
                    <a:pt x="130" y="474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4" y="480"/>
                  </a:lnTo>
                  <a:lnTo>
                    <a:pt x="134" y="484"/>
                  </a:lnTo>
                  <a:lnTo>
                    <a:pt x="134" y="484"/>
                  </a:lnTo>
                  <a:lnTo>
                    <a:pt x="136" y="488"/>
                  </a:lnTo>
                  <a:lnTo>
                    <a:pt x="136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90"/>
                  </a:lnTo>
                  <a:lnTo>
                    <a:pt x="138" y="490"/>
                  </a:lnTo>
                  <a:lnTo>
                    <a:pt x="138" y="492"/>
                  </a:lnTo>
                  <a:lnTo>
                    <a:pt x="138" y="492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40" y="498"/>
                  </a:lnTo>
                  <a:lnTo>
                    <a:pt x="140" y="498"/>
                  </a:lnTo>
                  <a:lnTo>
                    <a:pt x="142" y="500"/>
                  </a:lnTo>
                  <a:lnTo>
                    <a:pt x="142" y="500"/>
                  </a:lnTo>
                  <a:lnTo>
                    <a:pt x="144" y="500"/>
                  </a:lnTo>
                  <a:lnTo>
                    <a:pt x="144" y="502"/>
                  </a:lnTo>
                  <a:lnTo>
                    <a:pt x="144" y="502"/>
                  </a:lnTo>
                  <a:lnTo>
                    <a:pt x="146" y="506"/>
                  </a:lnTo>
                  <a:lnTo>
                    <a:pt x="146" y="506"/>
                  </a:lnTo>
                  <a:lnTo>
                    <a:pt x="148" y="506"/>
                  </a:lnTo>
                  <a:lnTo>
                    <a:pt x="148" y="506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50" y="510"/>
                  </a:lnTo>
                  <a:lnTo>
                    <a:pt x="15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48" y="514"/>
                  </a:lnTo>
                  <a:lnTo>
                    <a:pt x="148" y="514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4" y="518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8" y="524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64" y="528"/>
                  </a:lnTo>
                  <a:lnTo>
                    <a:pt x="166" y="532"/>
                  </a:lnTo>
                  <a:lnTo>
                    <a:pt x="168" y="536"/>
                  </a:lnTo>
                  <a:lnTo>
                    <a:pt x="168" y="538"/>
                  </a:lnTo>
                  <a:lnTo>
                    <a:pt x="168" y="538"/>
                  </a:lnTo>
                  <a:lnTo>
                    <a:pt x="172" y="542"/>
                  </a:lnTo>
                  <a:lnTo>
                    <a:pt x="172" y="542"/>
                  </a:lnTo>
                  <a:lnTo>
                    <a:pt x="174" y="542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82" y="546"/>
                  </a:lnTo>
                  <a:lnTo>
                    <a:pt x="182" y="546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50"/>
                  </a:lnTo>
                  <a:lnTo>
                    <a:pt x="184" y="550"/>
                  </a:lnTo>
                  <a:lnTo>
                    <a:pt x="186" y="550"/>
                  </a:lnTo>
                  <a:lnTo>
                    <a:pt x="184" y="552"/>
                  </a:lnTo>
                  <a:lnTo>
                    <a:pt x="184" y="552"/>
                  </a:lnTo>
                  <a:lnTo>
                    <a:pt x="186" y="554"/>
                  </a:lnTo>
                  <a:lnTo>
                    <a:pt x="186" y="554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90" y="558"/>
                  </a:lnTo>
                  <a:lnTo>
                    <a:pt x="190" y="558"/>
                  </a:lnTo>
                  <a:lnTo>
                    <a:pt x="192" y="558"/>
                  </a:lnTo>
                  <a:lnTo>
                    <a:pt x="192" y="558"/>
                  </a:lnTo>
                  <a:lnTo>
                    <a:pt x="194" y="560"/>
                  </a:lnTo>
                  <a:lnTo>
                    <a:pt x="194" y="560"/>
                  </a:lnTo>
                  <a:lnTo>
                    <a:pt x="196" y="562"/>
                  </a:lnTo>
                  <a:lnTo>
                    <a:pt x="196" y="562"/>
                  </a:lnTo>
                  <a:lnTo>
                    <a:pt x="198" y="562"/>
                  </a:lnTo>
                  <a:lnTo>
                    <a:pt x="200" y="564"/>
                  </a:lnTo>
                  <a:lnTo>
                    <a:pt x="202" y="566"/>
                  </a:lnTo>
                  <a:lnTo>
                    <a:pt x="200" y="566"/>
                  </a:lnTo>
                  <a:lnTo>
                    <a:pt x="200" y="566"/>
                  </a:lnTo>
                  <a:lnTo>
                    <a:pt x="206" y="570"/>
                  </a:lnTo>
                  <a:lnTo>
                    <a:pt x="206" y="570"/>
                  </a:lnTo>
                  <a:lnTo>
                    <a:pt x="208" y="570"/>
                  </a:lnTo>
                  <a:lnTo>
                    <a:pt x="208" y="570"/>
                  </a:lnTo>
                  <a:lnTo>
                    <a:pt x="212" y="572"/>
                  </a:lnTo>
                  <a:lnTo>
                    <a:pt x="214" y="576"/>
                  </a:lnTo>
                  <a:lnTo>
                    <a:pt x="216" y="580"/>
                  </a:lnTo>
                  <a:lnTo>
                    <a:pt x="220" y="584"/>
                  </a:lnTo>
                  <a:lnTo>
                    <a:pt x="220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4" y="586"/>
                  </a:lnTo>
                  <a:lnTo>
                    <a:pt x="224" y="586"/>
                  </a:lnTo>
                  <a:lnTo>
                    <a:pt x="226" y="586"/>
                  </a:lnTo>
                  <a:lnTo>
                    <a:pt x="226" y="586"/>
                  </a:lnTo>
                  <a:lnTo>
                    <a:pt x="226" y="588"/>
                  </a:lnTo>
                  <a:lnTo>
                    <a:pt x="226" y="588"/>
                  </a:lnTo>
                  <a:lnTo>
                    <a:pt x="228" y="588"/>
                  </a:lnTo>
                  <a:lnTo>
                    <a:pt x="228" y="588"/>
                  </a:lnTo>
                  <a:lnTo>
                    <a:pt x="230" y="588"/>
                  </a:lnTo>
                  <a:lnTo>
                    <a:pt x="232" y="588"/>
                  </a:lnTo>
                  <a:lnTo>
                    <a:pt x="230" y="588"/>
                  </a:lnTo>
                  <a:lnTo>
                    <a:pt x="230" y="588"/>
                  </a:lnTo>
                  <a:lnTo>
                    <a:pt x="234" y="592"/>
                  </a:lnTo>
                  <a:lnTo>
                    <a:pt x="234" y="592"/>
                  </a:lnTo>
                  <a:lnTo>
                    <a:pt x="236" y="592"/>
                  </a:lnTo>
                  <a:lnTo>
                    <a:pt x="236" y="592"/>
                  </a:lnTo>
                  <a:lnTo>
                    <a:pt x="238" y="596"/>
                  </a:lnTo>
                  <a:lnTo>
                    <a:pt x="238" y="596"/>
                  </a:lnTo>
                  <a:lnTo>
                    <a:pt x="242" y="596"/>
                  </a:lnTo>
                  <a:lnTo>
                    <a:pt x="244" y="598"/>
                  </a:lnTo>
                  <a:lnTo>
                    <a:pt x="244" y="598"/>
                  </a:lnTo>
                  <a:lnTo>
                    <a:pt x="246" y="598"/>
                  </a:lnTo>
                  <a:lnTo>
                    <a:pt x="248" y="600"/>
                  </a:lnTo>
                  <a:lnTo>
                    <a:pt x="248" y="600"/>
                  </a:lnTo>
                  <a:lnTo>
                    <a:pt x="250" y="600"/>
                  </a:lnTo>
                  <a:lnTo>
                    <a:pt x="250" y="600"/>
                  </a:lnTo>
                  <a:lnTo>
                    <a:pt x="252" y="600"/>
                  </a:lnTo>
                  <a:lnTo>
                    <a:pt x="252" y="600"/>
                  </a:lnTo>
                  <a:lnTo>
                    <a:pt x="254" y="600"/>
                  </a:lnTo>
                  <a:lnTo>
                    <a:pt x="254" y="600"/>
                  </a:lnTo>
                  <a:lnTo>
                    <a:pt x="256" y="600"/>
                  </a:lnTo>
                  <a:lnTo>
                    <a:pt x="256" y="600"/>
                  </a:lnTo>
                  <a:lnTo>
                    <a:pt x="258" y="600"/>
                  </a:lnTo>
                  <a:lnTo>
                    <a:pt x="258" y="600"/>
                  </a:lnTo>
                  <a:lnTo>
                    <a:pt x="260" y="602"/>
                  </a:lnTo>
                  <a:lnTo>
                    <a:pt x="260" y="602"/>
                  </a:lnTo>
                  <a:lnTo>
                    <a:pt x="262" y="604"/>
                  </a:lnTo>
                  <a:lnTo>
                    <a:pt x="262" y="604"/>
                  </a:lnTo>
                  <a:lnTo>
                    <a:pt x="264" y="604"/>
                  </a:lnTo>
                  <a:lnTo>
                    <a:pt x="264" y="604"/>
                  </a:lnTo>
                  <a:lnTo>
                    <a:pt x="266" y="604"/>
                  </a:lnTo>
                  <a:lnTo>
                    <a:pt x="266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2" y="606"/>
                  </a:lnTo>
                  <a:lnTo>
                    <a:pt x="272" y="606"/>
                  </a:lnTo>
                  <a:lnTo>
                    <a:pt x="280" y="604"/>
                  </a:lnTo>
                  <a:lnTo>
                    <a:pt x="280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4" y="604"/>
                  </a:lnTo>
                  <a:lnTo>
                    <a:pt x="284" y="604"/>
                  </a:lnTo>
                  <a:lnTo>
                    <a:pt x="286" y="604"/>
                  </a:lnTo>
                  <a:lnTo>
                    <a:pt x="286" y="604"/>
                  </a:lnTo>
                  <a:lnTo>
                    <a:pt x="288" y="604"/>
                  </a:lnTo>
                  <a:lnTo>
                    <a:pt x="288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8" y="600"/>
                  </a:lnTo>
                  <a:lnTo>
                    <a:pt x="298" y="600"/>
                  </a:lnTo>
                  <a:lnTo>
                    <a:pt x="300" y="600"/>
                  </a:lnTo>
                  <a:lnTo>
                    <a:pt x="302" y="600"/>
                  </a:lnTo>
                  <a:lnTo>
                    <a:pt x="302" y="600"/>
                  </a:lnTo>
                  <a:lnTo>
                    <a:pt x="302" y="602"/>
                  </a:lnTo>
                  <a:lnTo>
                    <a:pt x="302" y="602"/>
                  </a:lnTo>
                  <a:lnTo>
                    <a:pt x="304" y="602"/>
                  </a:lnTo>
                  <a:lnTo>
                    <a:pt x="304" y="602"/>
                  </a:lnTo>
                  <a:lnTo>
                    <a:pt x="306" y="602"/>
                  </a:lnTo>
                  <a:lnTo>
                    <a:pt x="306" y="600"/>
                  </a:lnTo>
                  <a:lnTo>
                    <a:pt x="306" y="600"/>
                  </a:lnTo>
                  <a:lnTo>
                    <a:pt x="308" y="600"/>
                  </a:lnTo>
                  <a:lnTo>
                    <a:pt x="310" y="600"/>
                  </a:lnTo>
                  <a:lnTo>
                    <a:pt x="310" y="600"/>
                  </a:lnTo>
                  <a:lnTo>
                    <a:pt x="312" y="600"/>
                  </a:lnTo>
                  <a:lnTo>
                    <a:pt x="312" y="600"/>
                  </a:lnTo>
                  <a:lnTo>
                    <a:pt x="316" y="600"/>
                  </a:lnTo>
                  <a:lnTo>
                    <a:pt x="316" y="600"/>
                  </a:lnTo>
                  <a:lnTo>
                    <a:pt x="318" y="600"/>
                  </a:lnTo>
                  <a:lnTo>
                    <a:pt x="318" y="600"/>
                  </a:lnTo>
                  <a:lnTo>
                    <a:pt x="320" y="598"/>
                  </a:lnTo>
                  <a:lnTo>
                    <a:pt x="320" y="598"/>
                  </a:lnTo>
                  <a:lnTo>
                    <a:pt x="322" y="596"/>
                  </a:lnTo>
                  <a:lnTo>
                    <a:pt x="326" y="598"/>
                  </a:lnTo>
                  <a:lnTo>
                    <a:pt x="330" y="598"/>
                  </a:lnTo>
                  <a:lnTo>
                    <a:pt x="330" y="598"/>
                  </a:lnTo>
                  <a:lnTo>
                    <a:pt x="334" y="596"/>
                  </a:lnTo>
                  <a:lnTo>
                    <a:pt x="334" y="596"/>
                  </a:lnTo>
                  <a:lnTo>
                    <a:pt x="336" y="594"/>
                  </a:lnTo>
                  <a:lnTo>
                    <a:pt x="336" y="594"/>
                  </a:lnTo>
                  <a:lnTo>
                    <a:pt x="338" y="594"/>
                  </a:lnTo>
                  <a:lnTo>
                    <a:pt x="338" y="594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4" y="590"/>
                  </a:lnTo>
                  <a:lnTo>
                    <a:pt x="346" y="590"/>
                  </a:lnTo>
                  <a:lnTo>
                    <a:pt x="346" y="592"/>
                  </a:lnTo>
                  <a:lnTo>
                    <a:pt x="346" y="592"/>
                  </a:lnTo>
                  <a:lnTo>
                    <a:pt x="348" y="594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2" y="590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6" y="590"/>
                  </a:lnTo>
                  <a:lnTo>
                    <a:pt x="356" y="590"/>
                  </a:lnTo>
                  <a:lnTo>
                    <a:pt x="362" y="588"/>
                  </a:lnTo>
                  <a:lnTo>
                    <a:pt x="362" y="588"/>
                  </a:lnTo>
                  <a:lnTo>
                    <a:pt x="364" y="586"/>
                  </a:lnTo>
                  <a:lnTo>
                    <a:pt x="364" y="586"/>
                  </a:lnTo>
                  <a:lnTo>
                    <a:pt x="366" y="584"/>
                  </a:lnTo>
                  <a:lnTo>
                    <a:pt x="366" y="584"/>
                  </a:lnTo>
                  <a:lnTo>
                    <a:pt x="370" y="582"/>
                  </a:lnTo>
                  <a:lnTo>
                    <a:pt x="370" y="582"/>
                  </a:lnTo>
                  <a:lnTo>
                    <a:pt x="372" y="582"/>
                  </a:lnTo>
                  <a:lnTo>
                    <a:pt x="372" y="582"/>
                  </a:lnTo>
                  <a:lnTo>
                    <a:pt x="374" y="582"/>
                  </a:lnTo>
                  <a:lnTo>
                    <a:pt x="374" y="582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78" y="580"/>
                  </a:lnTo>
                  <a:lnTo>
                    <a:pt x="378" y="580"/>
                  </a:lnTo>
                  <a:lnTo>
                    <a:pt x="380" y="578"/>
                  </a:lnTo>
                  <a:lnTo>
                    <a:pt x="380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80"/>
                  </a:lnTo>
                  <a:lnTo>
                    <a:pt x="382" y="580"/>
                  </a:lnTo>
                  <a:lnTo>
                    <a:pt x="384" y="582"/>
                  </a:lnTo>
                  <a:lnTo>
                    <a:pt x="388" y="582"/>
                  </a:lnTo>
                  <a:lnTo>
                    <a:pt x="388" y="582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90" y="580"/>
                  </a:lnTo>
                  <a:lnTo>
                    <a:pt x="390" y="580"/>
                  </a:lnTo>
                  <a:lnTo>
                    <a:pt x="392" y="578"/>
                  </a:lnTo>
                  <a:lnTo>
                    <a:pt x="392" y="578"/>
                  </a:lnTo>
                  <a:lnTo>
                    <a:pt x="392" y="576"/>
                  </a:lnTo>
                  <a:lnTo>
                    <a:pt x="392" y="576"/>
                  </a:lnTo>
                  <a:lnTo>
                    <a:pt x="392" y="574"/>
                  </a:lnTo>
                  <a:lnTo>
                    <a:pt x="392" y="574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86" y="570"/>
                  </a:lnTo>
                  <a:lnTo>
                    <a:pt x="386" y="570"/>
                  </a:lnTo>
                  <a:lnTo>
                    <a:pt x="386" y="568"/>
                  </a:lnTo>
                  <a:lnTo>
                    <a:pt x="386" y="568"/>
                  </a:lnTo>
                  <a:lnTo>
                    <a:pt x="388" y="566"/>
                  </a:lnTo>
                  <a:lnTo>
                    <a:pt x="390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4" y="564"/>
                  </a:lnTo>
                  <a:lnTo>
                    <a:pt x="394" y="562"/>
                  </a:lnTo>
                  <a:lnTo>
                    <a:pt x="394" y="562"/>
                  </a:lnTo>
                  <a:lnTo>
                    <a:pt x="396" y="562"/>
                  </a:lnTo>
                  <a:lnTo>
                    <a:pt x="396" y="562"/>
                  </a:lnTo>
                  <a:lnTo>
                    <a:pt x="396" y="564"/>
                  </a:lnTo>
                  <a:lnTo>
                    <a:pt x="398" y="564"/>
                  </a:lnTo>
                  <a:lnTo>
                    <a:pt x="398" y="564"/>
                  </a:lnTo>
                  <a:lnTo>
                    <a:pt x="402" y="564"/>
                  </a:lnTo>
                  <a:lnTo>
                    <a:pt x="402" y="564"/>
                  </a:lnTo>
                  <a:lnTo>
                    <a:pt x="406" y="564"/>
                  </a:lnTo>
                  <a:lnTo>
                    <a:pt x="406" y="564"/>
                  </a:lnTo>
                  <a:lnTo>
                    <a:pt x="408" y="564"/>
                  </a:lnTo>
                  <a:lnTo>
                    <a:pt x="408" y="564"/>
                  </a:lnTo>
                  <a:lnTo>
                    <a:pt x="410" y="566"/>
                  </a:lnTo>
                  <a:lnTo>
                    <a:pt x="412" y="566"/>
                  </a:lnTo>
                  <a:lnTo>
                    <a:pt x="414" y="566"/>
                  </a:lnTo>
                  <a:lnTo>
                    <a:pt x="414" y="566"/>
                  </a:lnTo>
                  <a:lnTo>
                    <a:pt x="414" y="564"/>
                  </a:lnTo>
                  <a:lnTo>
                    <a:pt x="414" y="564"/>
                  </a:lnTo>
                  <a:lnTo>
                    <a:pt x="414" y="562"/>
                  </a:lnTo>
                  <a:lnTo>
                    <a:pt x="414" y="562"/>
                  </a:lnTo>
                  <a:lnTo>
                    <a:pt x="412" y="562"/>
                  </a:lnTo>
                  <a:lnTo>
                    <a:pt x="412" y="562"/>
                  </a:lnTo>
                  <a:lnTo>
                    <a:pt x="412" y="560"/>
                  </a:lnTo>
                  <a:lnTo>
                    <a:pt x="412" y="560"/>
                  </a:lnTo>
                  <a:lnTo>
                    <a:pt x="408" y="558"/>
                  </a:lnTo>
                  <a:lnTo>
                    <a:pt x="408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0" y="558"/>
                  </a:lnTo>
                  <a:lnTo>
                    <a:pt x="400" y="558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396" y="556"/>
                  </a:lnTo>
                  <a:lnTo>
                    <a:pt x="396" y="556"/>
                  </a:lnTo>
                  <a:lnTo>
                    <a:pt x="394" y="554"/>
                  </a:lnTo>
                  <a:lnTo>
                    <a:pt x="394" y="554"/>
                  </a:lnTo>
                  <a:lnTo>
                    <a:pt x="390" y="552"/>
                  </a:lnTo>
                  <a:lnTo>
                    <a:pt x="384" y="552"/>
                  </a:lnTo>
                  <a:lnTo>
                    <a:pt x="384" y="552"/>
                  </a:lnTo>
                  <a:lnTo>
                    <a:pt x="384" y="550"/>
                  </a:lnTo>
                  <a:lnTo>
                    <a:pt x="384" y="550"/>
                  </a:lnTo>
                  <a:lnTo>
                    <a:pt x="378" y="550"/>
                  </a:lnTo>
                  <a:lnTo>
                    <a:pt x="378" y="550"/>
                  </a:lnTo>
                  <a:lnTo>
                    <a:pt x="376" y="548"/>
                  </a:lnTo>
                  <a:lnTo>
                    <a:pt x="374" y="546"/>
                  </a:lnTo>
                  <a:lnTo>
                    <a:pt x="374" y="546"/>
                  </a:lnTo>
                  <a:lnTo>
                    <a:pt x="370" y="546"/>
                  </a:lnTo>
                  <a:lnTo>
                    <a:pt x="370" y="546"/>
                  </a:lnTo>
                  <a:lnTo>
                    <a:pt x="368" y="546"/>
                  </a:lnTo>
                  <a:lnTo>
                    <a:pt x="368" y="546"/>
                  </a:lnTo>
                  <a:lnTo>
                    <a:pt x="366" y="546"/>
                  </a:lnTo>
                  <a:lnTo>
                    <a:pt x="366" y="546"/>
                  </a:lnTo>
                  <a:lnTo>
                    <a:pt x="364" y="548"/>
                  </a:lnTo>
                  <a:lnTo>
                    <a:pt x="364" y="546"/>
                  </a:lnTo>
                  <a:lnTo>
                    <a:pt x="364" y="546"/>
                  </a:lnTo>
                  <a:lnTo>
                    <a:pt x="360" y="546"/>
                  </a:lnTo>
                  <a:lnTo>
                    <a:pt x="360" y="546"/>
                  </a:lnTo>
                  <a:lnTo>
                    <a:pt x="360" y="544"/>
                  </a:lnTo>
                  <a:lnTo>
                    <a:pt x="360" y="544"/>
                  </a:lnTo>
                  <a:lnTo>
                    <a:pt x="358" y="544"/>
                  </a:lnTo>
                  <a:lnTo>
                    <a:pt x="358" y="544"/>
                  </a:lnTo>
                  <a:lnTo>
                    <a:pt x="358" y="542"/>
                  </a:lnTo>
                  <a:lnTo>
                    <a:pt x="358" y="542"/>
                  </a:lnTo>
                  <a:lnTo>
                    <a:pt x="354" y="542"/>
                  </a:lnTo>
                  <a:lnTo>
                    <a:pt x="354" y="542"/>
                  </a:lnTo>
                  <a:lnTo>
                    <a:pt x="352" y="542"/>
                  </a:lnTo>
                  <a:lnTo>
                    <a:pt x="352" y="542"/>
                  </a:lnTo>
                  <a:lnTo>
                    <a:pt x="352" y="540"/>
                  </a:lnTo>
                  <a:lnTo>
                    <a:pt x="352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4" y="540"/>
                  </a:lnTo>
                  <a:lnTo>
                    <a:pt x="344" y="538"/>
                  </a:lnTo>
                  <a:lnTo>
                    <a:pt x="344" y="538"/>
                  </a:lnTo>
                  <a:lnTo>
                    <a:pt x="342" y="536"/>
                  </a:lnTo>
                  <a:lnTo>
                    <a:pt x="342" y="536"/>
                  </a:lnTo>
                  <a:lnTo>
                    <a:pt x="340" y="534"/>
                  </a:lnTo>
                  <a:lnTo>
                    <a:pt x="338" y="536"/>
                  </a:lnTo>
                  <a:lnTo>
                    <a:pt x="338" y="536"/>
                  </a:lnTo>
                  <a:lnTo>
                    <a:pt x="336" y="536"/>
                  </a:lnTo>
                  <a:lnTo>
                    <a:pt x="336" y="536"/>
                  </a:lnTo>
                  <a:lnTo>
                    <a:pt x="336" y="534"/>
                  </a:lnTo>
                  <a:lnTo>
                    <a:pt x="336" y="534"/>
                  </a:lnTo>
                  <a:lnTo>
                    <a:pt x="332" y="534"/>
                  </a:lnTo>
                  <a:lnTo>
                    <a:pt x="332" y="534"/>
                  </a:lnTo>
                  <a:lnTo>
                    <a:pt x="332" y="532"/>
                  </a:lnTo>
                  <a:lnTo>
                    <a:pt x="332" y="532"/>
                  </a:lnTo>
                  <a:lnTo>
                    <a:pt x="330" y="530"/>
                  </a:lnTo>
                  <a:lnTo>
                    <a:pt x="330" y="530"/>
                  </a:lnTo>
                  <a:lnTo>
                    <a:pt x="330" y="528"/>
                  </a:lnTo>
                  <a:lnTo>
                    <a:pt x="330" y="528"/>
                  </a:lnTo>
                  <a:lnTo>
                    <a:pt x="328" y="528"/>
                  </a:lnTo>
                  <a:lnTo>
                    <a:pt x="328" y="526"/>
                  </a:lnTo>
                  <a:lnTo>
                    <a:pt x="328" y="526"/>
                  </a:lnTo>
                  <a:lnTo>
                    <a:pt x="324" y="524"/>
                  </a:lnTo>
                  <a:lnTo>
                    <a:pt x="324" y="524"/>
                  </a:lnTo>
                  <a:lnTo>
                    <a:pt x="316" y="522"/>
                  </a:lnTo>
                  <a:lnTo>
                    <a:pt x="316" y="522"/>
                  </a:lnTo>
                  <a:lnTo>
                    <a:pt x="310" y="518"/>
                  </a:lnTo>
                  <a:lnTo>
                    <a:pt x="306" y="512"/>
                  </a:lnTo>
                  <a:lnTo>
                    <a:pt x="306" y="512"/>
                  </a:lnTo>
                  <a:lnTo>
                    <a:pt x="304" y="508"/>
                  </a:lnTo>
                  <a:lnTo>
                    <a:pt x="304" y="508"/>
                  </a:lnTo>
                  <a:lnTo>
                    <a:pt x="302" y="508"/>
                  </a:lnTo>
                  <a:lnTo>
                    <a:pt x="300" y="508"/>
                  </a:lnTo>
                  <a:lnTo>
                    <a:pt x="300" y="508"/>
                  </a:lnTo>
                  <a:lnTo>
                    <a:pt x="298" y="506"/>
                  </a:lnTo>
                  <a:lnTo>
                    <a:pt x="298" y="506"/>
                  </a:lnTo>
                  <a:lnTo>
                    <a:pt x="294" y="502"/>
                  </a:lnTo>
                  <a:lnTo>
                    <a:pt x="294" y="502"/>
                  </a:lnTo>
                  <a:lnTo>
                    <a:pt x="292" y="500"/>
                  </a:lnTo>
                  <a:lnTo>
                    <a:pt x="292" y="498"/>
                  </a:lnTo>
                  <a:lnTo>
                    <a:pt x="292" y="494"/>
                  </a:lnTo>
                  <a:lnTo>
                    <a:pt x="292" y="494"/>
                  </a:lnTo>
                  <a:lnTo>
                    <a:pt x="286" y="492"/>
                  </a:lnTo>
                  <a:lnTo>
                    <a:pt x="286" y="492"/>
                  </a:lnTo>
                  <a:lnTo>
                    <a:pt x="284" y="490"/>
                  </a:lnTo>
                  <a:lnTo>
                    <a:pt x="284" y="490"/>
                  </a:lnTo>
                  <a:lnTo>
                    <a:pt x="282" y="488"/>
                  </a:lnTo>
                  <a:lnTo>
                    <a:pt x="282" y="488"/>
                  </a:lnTo>
                  <a:lnTo>
                    <a:pt x="282" y="486"/>
                  </a:lnTo>
                  <a:lnTo>
                    <a:pt x="282" y="486"/>
                  </a:lnTo>
                  <a:lnTo>
                    <a:pt x="278" y="484"/>
                  </a:lnTo>
                  <a:lnTo>
                    <a:pt x="278" y="484"/>
                  </a:lnTo>
                  <a:lnTo>
                    <a:pt x="276" y="482"/>
                  </a:lnTo>
                  <a:lnTo>
                    <a:pt x="274" y="478"/>
                  </a:lnTo>
                  <a:lnTo>
                    <a:pt x="274" y="478"/>
                  </a:lnTo>
                  <a:lnTo>
                    <a:pt x="274" y="476"/>
                  </a:lnTo>
                  <a:lnTo>
                    <a:pt x="274" y="476"/>
                  </a:lnTo>
                  <a:lnTo>
                    <a:pt x="274" y="472"/>
                  </a:lnTo>
                  <a:lnTo>
                    <a:pt x="274" y="472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4"/>
                  </a:lnTo>
                  <a:lnTo>
                    <a:pt x="266" y="464"/>
                  </a:lnTo>
                  <a:lnTo>
                    <a:pt x="266" y="464"/>
                  </a:lnTo>
                  <a:lnTo>
                    <a:pt x="264" y="464"/>
                  </a:lnTo>
                  <a:lnTo>
                    <a:pt x="264" y="464"/>
                  </a:lnTo>
                  <a:lnTo>
                    <a:pt x="262" y="460"/>
                  </a:lnTo>
                  <a:lnTo>
                    <a:pt x="262" y="460"/>
                  </a:lnTo>
                  <a:lnTo>
                    <a:pt x="262" y="458"/>
                  </a:lnTo>
                  <a:lnTo>
                    <a:pt x="262" y="458"/>
                  </a:lnTo>
                  <a:lnTo>
                    <a:pt x="260" y="456"/>
                  </a:lnTo>
                  <a:lnTo>
                    <a:pt x="260" y="456"/>
                  </a:lnTo>
                  <a:lnTo>
                    <a:pt x="258" y="454"/>
                  </a:lnTo>
                  <a:lnTo>
                    <a:pt x="256" y="450"/>
                  </a:lnTo>
                  <a:lnTo>
                    <a:pt x="254" y="444"/>
                  </a:lnTo>
                  <a:lnTo>
                    <a:pt x="254" y="444"/>
                  </a:lnTo>
                  <a:lnTo>
                    <a:pt x="254" y="442"/>
                  </a:lnTo>
                  <a:lnTo>
                    <a:pt x="254" y="442"/>
                  </a:lnTo>
                  <a:lnTo>
                    <a:pt x="250" y="440"/>
                  </a:lnTo>
                  <a:lnTo>
                    <a:pt x="250" y="440"/>
                  </a:lnTo>
                  <a:lnTo>
                    <a:pt x="248" y="440"/>
                  </a:lnTo>
                  <a:lnTo>
                    <a:pt x="248" y="440"/>
                  </a:lnTo>
                  <a:lnTo>
                    <a:pt x="246" y="436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2" y="432"/>
                  </a:lnTo>
                  <a:lnTo>
                    <a:pt x="242" y="432"/>
                  </a:lnTo>
                  <a:lnTo>
                    <a:pt x="240" y="430"/>
                  </a:lnTo>
                  <a:lnTo>
                    <a:pt x="240" y="430"/>
                  </a:lnTo>
                  <a:lnTo>
                    <a:pt x="238" y="428"/>
                  </a:lnTo>
                  <a:lnTo>
                    <a:pt x="238" y="428"/>
                  </a:lnTo>
                  <a:lnTo>
                    <a:pt x="232" y="418"/>
                  </a:lnTo>
                  <a:lnTo>
                    <a:pt x="232" y="418"/>
                  </a:lnTo>
                  <a:lnTo>
                    <a:pt x="232" y="416"/>
                  </a:lnTo>
                  <a:lnTo>
                    <a:pt x="232" y="416"/>
                  </a:lnTo>
                  <a:lnTo>
                    <a:pt x="228" y="414"/>
                  </a:lnTo>
                  <a:lnTo>
                    <a:pt x="228" y="414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0"/>
                  </a:lnTo>
                  <a:lnTo>
                    <a:pt x="228" y="410"/>
                  </a:lnTo>
                  <a:lnTo>
                    <a:pt x="228" y="408"/>
                  </a:lnTo>
                  <a:lnTo>
                    <a:pt x="228" y="408"/>
                  </a:lnTo>
                  <a:lnTo>
                    <a:pt x="226" y="406"/>
                  </a:lnTo>
                  <a:lnTo>
                    <a:pt x="226" y="406"/>
                  </a:lnTo>
                  <a:lnTo>
                    <a:pt x="218" y="396"/>
                  </a:lnTo>
                  <a:lnTo>
                    <a:pt x="218" y="396"/>
                  </a:lnTo>
                  <a:lnTo>
                    <a:pt x="200" y="360"/>
                  </a:lnTo>
                  <a:lnTo>
                    <a:pt x="200" y="360"/>
                  </a:lnTo>
                  <a:lnTo>
                    <a:pt x="200" y="358"/>
                  </a:lnTo>
                  <a:lnTo>
                    <a:pt x="200" y="358"/>
                  </a:lnTo>
                  <a:lnTo>
                    <a:pt x="200" y="356"/>
                  </a:lnTo>
                  <a:lnTo>
                    <a:pt x="198" y="354"/>
                  </a:lnTo>
                  <a:lnTo>
                    <a:pt x="198" y="354"/>
                  </a:lnTo>
                  <a:lnTo>
                    <a:pt x="198" y="352"/>
                  </a:lnTo>
                  <a:lnTo>
                    <a:pt x="198" y="352"/>
                  </a:lnTo>
                  <a:lnTo>
                    <a:pt x="196" y="348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38"/>
                  </a:lnTo>
                  <a:lnTo>
                    <a:pt x="184" y="334"/>
                  </a:lnTo>
                  <a:lnTo>
                    <a:pt x="184" y="334"/>
                  </a:lnTo>
                  <a:lnTo>
                    <a:pt x="182" y="332"/>
                  </a:lnTo>
                  <a:lnTo>
                    <a:pt x="180" y="328"/>
                  </a:lnTo>
                  <a:lnTo>
                    <a:pt x="180" y="328"/>
                  </a:lnTo>
                  <a:lnTo>
                    <a:pt x="180" y="326"/>
                  </a:lnTo>
                  <a:lnTo>
                    <a:pt x="180" y="326"/>
                  </a:lnTo>
                  <a:lnTo>
                    <a:pt x="180" y="324"/>
                  </a:lnTo>
                  <a:lnTo>
                    <a:pt x="180" y="324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78" y="320"/>
                  </a:lnTo>
                  <a:lnTo>
                    <a:pt x="176" y="316"/>
                  </a:lnTo>
                  <a:lnTo>
                    <a:pt x="176" y="316"/>
                  </a:lnTo>
                  <a:lnTo>
                    <a:pt x="178" y="314"/>
                  </a:lnTo>
                  <a:lnTo>
                    <a:pt x="178" y="314"/>
                  </a:lnTo>
                  <a:lnTo>
                    <a:pt x="176" y="310"/>
                  </a:lnTo>
                  <a:lnTo>
                    <a:pt x="172" y="306"/>
                  </a:lnTo>
                  <a:lnTo>
                    <a:pt x="172" y="306"/>
                  </a:lnTo>
                  <a:lnTo>
                    <a:pt x="170" y="304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296"/>
                  </a:lnTo>
                  <a:lnTo>
                    <a:pt x="168" y="294"/>
                  </a:lnTo>
                  <a:lnTo>
                    <a:pt x="168" y="294"/>
                  </a:lnTo>
                  <a:lnTo>
                    <a:pt x="166" y="294"/>
                  </a:lnTo>
                  <a:lnTo>
                    <a:pt x="166" y="294"/>
                  </a:lnTo>
                  <a:lnTo>
                    <a:pt x="164" y="290"/>
                  </a:lnTo>
                  <a:lnTo>
                    <a:pt x="158" y="290"/>
                  </a:lnTo>
                  <a:lnTo>
                    <a:pt x="158" y="290"/>
                  </a:lnTo>
                  <a:lnTo>
                    <a:pt x="160" y="288"/>
                  </a:lnTo>
                  <a:lnTo>
                    <a:pt x="160" y="288"/>
                  </a:lnTo>
                  <a:lnTo>
                    <a:pt x="160" y="284"/>
                  </a:lnTo>
                  <a:lnTo>
                    <a:pt x="160" y="284"/>
                  </a:lnTo>
                  <a:lnTo>
                    <a:pt x="160" y="282"/>
                  </a:lnTo>
                  <a:lnTo>
                    <a:pt x="160" y="282"/>
                  </a:lnTo>
                  <a:lnTo>
                    <a:pt x="160" y="280"/>
                  </a:lnTo>
                  <a:lnTo>
                    <a:pt x="160" y="280"/>
                  </a:lnTo>
                  <a:lnTo>
                    <a:pt x="158" y="276"/>
                  </a:lnTo>
                  <a:lnTo>
                    <a:pt x="158" y="276"/>
                  </a:lnTo>
                  <a:lnTo>
                    <a:pt x="152" y="266"/>
                  </a:lnTo>
                  <a:lnTo>
                    <a:pt x="152" y="266"/>
                  </a:lnTo>
                  <a:lnTo>
                    <a:pt x="152" y="264"/>
                  </a:lnTo>
                  <a:lnTo>
                    <a:pt x="152" y="264"/>
                  </a:lnTo>
                  <a:lnTo>
                    <a:pt x="152" y="262"/>
                  </a:lnTo>
                  <a:lnTo>
                    <a:pt x="152" y="262"/>
                  </a:lnTo>
                  <a:lnTo>
                    <a:pt x="150" y="258"/>
                  </a:lnTo>
                  <a:lnTo>
                    <a:pt x="150" y="258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42" y="244"/>
                  </a:lnTo>
                  <a:lnTo>
                    <a:pt x="142" y="244"/>
                  </a:lnTo>
                  <a:lnTo>
                    <a:pt x="142" y="242"/>
                  </a:lnTo>
                  <a:lnTo>
                    <a:pt x="142" y="242"/>
                  </a:lnTo>
                  <a:lnTo>
                    <a:pt x="140" y="238"/>
                  </a:lnTo>
                  <a:lnTo>
                    <a:pt x="140" y="23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4" y="230"/>
                  </a:lnTo>
                  <a:lnTo>
                    <a:pt x="134" y="230"/>
                  </a:lnTo>
                  <a:lnTo>
                    <a:pt x="136" y="230"/>
                  </a:lnTo>
                  <a:lnTo>
                    <a:pt x="136" y="230"/>
                  </a:lnTo>
                  <a:lnTo>
                    <a:pt x="136" y="226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30" y="222"/>
                  </a:lnTo>
                  <a:lnTo>
                    <a:pt x="126" y="216"/>
                  </a:lnTo>
                  <a:lnTo>
                    <a:pt x="122" y="204"/>
                  </a:lnTo>
                  <a:lnTo>
                    <a:pt x="122" y="204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0" y="200"/>
                  </a:lnTo>
                  <a:lnTo>
                    <a:pt x="120" y="200"/>
                  </a:lnTo>
                  <a:lnTo>
                    <a:pt x="120" y="198"/>
                  </a:lnTo>
                  <a:lnTo>
                    <a:pt x="120" y="198"/>
                  </a:lnTo>
                  <a:lnTo>
                    <a:pt x="120" y="194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0" y="190"/>
                  </a:lnTo>
                  <a:lnTo>
                    <a:pt x="120" y="190"/>
                  </a:lnTo>
                  <a:lnTo>
                    <a:pt x="120" y="186"/>
                  </a:lnTo>
                  <a:lnTo>
                    <a:pt x="120" y="186"/>
                  </a:lnTo>
                  <a:lnTo>
                    <a:pt x="118" y="184"/>
                  </a:lnTo>
                  <a:lnTo>
                    <a:pt x="118" y="184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6" y="182"/>
                  </a:lnTo>
                  <a:lnTo>
                    <a:pt x="116" y="182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8" y="174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4" y="168"/>
                  </a:lnTo>
                  <a:lnTo>
                    <a:pt x="114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4" y="164"/>
                  </a:lnTo>
                  <a:lnTo>
                    <a:pt x="112" y="164"/>
                  </a:lnTo>
                  <a:lnTo>
                    <a:pt x="112" y="164"/>
                  </a:lnTo>
                  <a:lnTo>
                    <a:pt x="112" y="162"/>
                  </a:lnTo>
                  <a:lnTo>
                    <a:pt x="112" y="162"/>
                  </a:lnTo>
                  <a:lnTo>
                    <a:pt x="106" y="158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4" y="146"/>
                  </a:lnTo>
                  <a:lnTo>
                    <a:pt x="104" y="146"/>
                  </a:lnTo>
                  <a:lnTo>
                    <a:pt x="100" y="142"/>
                  </a:lnTo>
                  <a:lnTo>
                    <a:pt x="100" y="142"/>
                  </a:lnTo>
                  <a:lnTo>
                    <a:pt x="100" y="140"/>
                  </a:lnTo>
                  <a:lnTo>
                    <a:pt x="100" y="140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34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2" y="124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8"/>
                  </a:lnTo>
                  <a:lnTo>
                    <a:pt x="92" y="118"/>
                  </a:lnTo>
                  <a:lnTo>
                    <a:pt x="90" y="116"/>
                  </a:lnTo>
                  <a:lnTo>
                    <a:pt x="90" y="116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>
              <a:off x="5890241" y="2761153"/>
              <a:ext cx="803107" cy="1262026"/>
            </a:xfrm>
            <a:custGeom>
              <a:avLst/>
              <a:gdLst>
                <a:gd name="T0" fmla="*/ 362 w 434"/>
                <a:gd name="T1" fmla="*/ 0 h 682"/>
                <a:gd name="T2" fmla="*/ 316 w 434"/>
                <a:gd name="T3" fmla="*/ 26 h 682"/>
                <a:gd name="T4" fmla="*/ 284 w 434"/>
                <a:gd name="T5" fmla="*/ 54 h 682"/>
                <a:gd name="T6" fmla="*/ 258 w 434"/>
                <a:gd name="T7" fmla="*/ 86 h 682"/>
                <a:gd name="T8" fmla="*/ 232 w 434"/>
                <a:gd name="T9" fmla="*/ 128 h 682"/>
                <a:gd name="T10" fmla="*/ 214 w 434"/>
                <a:gd name="T11" fmla="*/ 170 h 682"/>
                <a:gd name="T12" fmla="*/ 204 w 434"/>
                <a:gd name="T13" fmla="*/ 194 h 682"/>
                <a:gd name="T14" fmla="*/ 190 w 434"/>
                <a:gd name="T15" fmla="*/ 218 h 682"/>
                <a:gd name="T16" fmla="*/ 176 w 434"/>
                <a:gd name="T17" fmla="*/ 250 h 682"/>
                <a:gd name="T18" fmla="*/ 160 w 434"/>
                <a:gd name="T19" fmla="*/ 304 h 682"/>
                <a:gd name="T20" fmla="*/ 154 w 434"/>
                <a:gd name="T21" fmla="*/ 332 h 682"/>
                <a:gd name="T22" fmla="*/ 148 w 434"/>
                <a:gd name="T23" fmla="*/ 362 h 682"/>
                <a:gd name="T24" fmla="*/ 138 w 434"/>
                <a:gd name="T25" fmla="*/ 382 h 682"/>
                <a:gd name="T26" fmla="*/ 128 w 434"/>
                <a:gd name="T27" fmla="*/ 410 h 682"/>
                <a:gd name="T28" fmla="*/ 150 w 434"/>
                <a:gd name="T29" fmla="*/ 400 h 682"/>
                <a:gd name="T30" fmla="*/ 158 w 434"/>
                <a:gd name="T31" fmla="*/ 378 h 682"/>
                <a:gd name="T32" fmla="*/ 172 w 434"/>
                <a:gd name="T33" fmla="*/ 360 h 682"/>
                <a:gd name="T34" fmla="*/ 166 w 434"/>
                <a:gd name="T35" fmla="*/ 384 h 682"/>
                <a:gd name="T36" fmla="*/ 148 w 434"/>
                <a:gd name="T37" fmla="*/ 426 h 682"/>
                <a:gd name="T38" fmla="*/ 136 w 434"/>
                <a:gd name="T39" fmla="*/ 468 h 682"/>
                <a:gd name="T40" fmla="*/ 128 w 434"/>
                <a:gd name="T41" fmla="*/ 494 h 682"/>
                <a:gd name="T42" fmla="*/ 122 w 434"/>
                <a:gd name="T43" fmla="*/ 522 h 682"/>
                <a:gd name="T44" fmla="*/ 106 w 434"/>
                <a:gd name="T45" fmla="*/ 548 h 682"/>
                <a:gd name="T46" fmla="*/ 28 w 434"/>
                <a:gd name="T47" fmla="*/ 648 h 682"/>
                <a:gd name="T48" fmla="*/ 2 w 434"/>
                <a:gd name="T49" fmla="*/ 682 h 682"/>
                <a:gd name="T50" fmla="*/ 62 w 434"/>
                <a:gd name="T51" fmla="*/ 642 h 682"/>
                <a:gd name="T52" fmla="*/ 92 w 434"/>
                <a:gd name="T53" fmla="*/ 614 h 682"/>
                <a:gd name="T54" fmla="*/ 108 w 434"/>
                <a:gd name="T55" fmla="*/ 602 h 682"/>
                <a:gd name="T56" fmla="*/ 80 w 434"/>
                <a:gd name="T57" fmla="*/ 648 h 682"/>
                <a:gd name="T58" fmla="*/ 64 w 434"/>
                <a:gd name="T59" fmla="*/ 668 h 682"/>
                <a:gd name="T60" fmla="*/ 84 w 434"/>
                <a:gd name="T61" fmla="*/ 668 h 682"/>
                <a:gd name="T62" fmla="*/ 110 w 434"/>
                <a:gd name="T63" fmla="*/ 646 h 682"/>
                <a:gd name="T64" fmla="*/ 130 w 434"/>
                <a:gd name="T65" fmla="*/ 634 h 682"/>
                <a:gd name="T66" fmla="*/ 140 w 434"/>
                <a:gd name="T67" fmla="*/ 616 h 682"/>
                <a:gd name="T68" fmla="*/ 154 w 434"/>
                <a:gd name="T69" fmla="*/ 602 h 682"/>
                <a:gd name="T70" fmla="*/ 178 w 434"/>
                <a:gd name="T71" fmla="*/ 594 h 682"/>
                <a:gd name="T72" fmla="*/ 188 w 434"/>
                <a:gd name="T73" fmla="*/ 576 h 682"/>
                <a:gd name="T74" fmla="*/ 206 w 434"/>
                <a:gd name="T75" fmla="*/ 546 h 682"/>
                <a:gd name="T76" fmla="*/ 222 w 434"/>
                <a:gd name="T77" fmla="*/ 510 h 682"/>
                <a:gd name="T78" fmla="*/ 228 w 434"/>
                <a:gd name="T79" fmla="*/ 484 h 682"/>
                <a:gd name="T80" fmla="*/ 234 w 434"/>
                <a:gd name="T81" fmla="*/ 460 h 682"/>
                <a:gd name="T82" fmla="*/ 242 w 434"/>
                <a:gd name="T83" fmla="*/ 434 h 682"/>
                <a:gd name="T84" fmla="*/ 248 w 434"/>
                <a:gd name="T85" fmla="*/ 408 h 682"/>
                <a:gd name="T86" fmla="*/ 254 w 434"/>
                <a:gd name="T87" fmla="*/ 386 h 682"/>
                <a:gd name="T88" fmla="*/ 260 w 434"/>
                <a:gd name="T89" fmla="*/ 360 h 682"/>
                <a:gd name="T90" fmla="*/ 266 w 434"/>
                <a:gd name="T91" fmla="*/ 336 h 682"/>
                <a:gd name="T92" fmla="*/ 272 w 434"/>
                <a:gd name="T93" fmla="*/ 308 h 682"/>
                <a:gd name="T94" fmla="*/ 272 w 434"/>
                <a:gd name="T95" fmla="*/ 286 h 682"/>
                <a:gd name="T96" fmla="*/ 276 w 434"/>
                <a:gd name="T97" fmla="*/ 262 h 682"/>
                <a:gd name="T98" fmla="*/ 282 w 434"/>
                <a:gd name="T99" fmla="*/ 240 h 682"/>
                <a:gd name="T100" fmla="*/ 290 w 434"/>
                <a:gd name="T101" fmla="*/ 220 h 682"/>
                <a:gd name="T102" fmla="*/ 294 w 434"/>
                <a:gd name="T103" fmla="*/ 200 h 682"/>
                <a:gd name="T104" fmla="*/ 304 w 434"/>
                <a:gd name="T105" fmla="*/ 168 h 682"/>
                <a:gd name="T106" fmla="*/ 310 w 434"/>
                <a:gd name="T107" fmla="*/ 150 h 682"/>
                <a:gd name="T108" fmla="*/ 324 w 434"/>
                <a:gd name="T109" fmla="*/ 120 h 682"/>
                <a:gd name="T110" fmla="*/ 354 w 434"/>
                <a:gd name="T111" fmla="*/ 72 h 682"/>
                <a:gd name="T112" fmla="*/ 372 w 434"/>
                <a:gd name="T113" fmla="*/ 54 h 682"/>
                <a:gd name="T114" fmla="*/ 410 w 434"/>
                <a:gd name="T115" fmla="*/ 52 h 682"/>
                <a:gd name="T116" fmla="*/ 422 w 434"/>
                <a:gd name="T117" fmla="*/ 70 h 682"/>
                <a:gd name="T118" fmla="*/ 432 w 434"/>
                <a:gd name="T119" fmla="*/ 42 h 682"/>
                <a:gd name="T120" fmla="*/ 404 w 434"/>
                <a:gd name="T121" fmla="*/ 16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" h="682">
                  <a:moveTo>
                    <a:pt x="396" y="12"/>
                  </a:moveTo>
                  <a:lnTo>
                    <a:pt x="396" y="12"/>
                  </a:lnTo>
                  <a:lnTo>
                    <a:pt x="394" y="12"/>
                  </a:lnTo>
                  <a:lnTo>
                    <a:pt x="394" y="12"/>
                  </a:lnTo>
                  <a:lnTo>
                    <a:pt x="386" y="6"/>
                  </a:lnTo>
                  <a:lnTo>
                    <a:pt x="386" y="6"/>
                  </a:lnTo>
                  <a:lnTo>
                    <a:pt x="384" y="6"/>
                  </a:lnTo>
                  <a:lnTo>
                    <a:pt x="384" y="6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380" y="6"/>
                  </a:lnTo>
                  <a:lnTo>
                    <a:pt x="380" y="6"/>
                  </a:lnTo>
                  <a:lnTo>
                    <a:pt x="376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6" y="4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0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56" y="2"/>
                  </a:lnTo>
                  <a:lnTo>
                    <a:pt x="356" y="2"/>
                  </a:lnTo>
                  <a:lnTo>
                    <a:pt x="354" y="2"/>
                  </a:lnTo>
                  <a:lnTo>
                    <a:pt x="354" y="4"/>
                  </a:lnTo>
                  <a:lnTo>
                    <a:pt x="354" y="4"/>
                  </a:lnTo>
                  <a:lnTo>
                    <a:pt x="352" y="4"/>
                  </a:lnTo>
                  <a:lnTo>
                    <a:pt x="352" y="4"/>
                  </a:lnTo>
                  <a:lnTo>
                    <a:pt x="350" y="4"/>
                  </a:lnTo>
                  <a:lnTo>
                    <a:pt x="350" y="4"/>
                  </a:lnTo>
                  <a:lnTo>
                    <a:pt x="344" y="6"/>
                  </a:lnTo>
                  <a:lnTo>
                    <a:pt x="344" y="6"/>
                  </a:lnTo>
                  <a:lnTo>
                    <a:pt x="332" y="16"/>
                  </a:lnTo>
                  <a:lnTo>
                    <a:pt x="326" y="20"/>
                  </a:lnTo>
                  <a:lnTo>
                    <a:pt x="318" y="24"/>
                  </a:lnTo>
                  <a:lnTo>
                    <a:pt x="318" y="24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30"/>
                  </a:lnTo>
                  <a:lnTo>
                    <a:pt x="316" y="30"/>
                  </a:lnTo>
                  <a:lnTo>
                    <a:pt x="316" y="32"/>
                  </a:lnTo>
                  <a:lnTo>
                    <a:pt x="316" y="32"/>
                  </a:lnTo>
                  <a:lnTo>
                    <a:pt x="314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4" y="36"/>
                  </a:lnTo>
                  <a:lnTo>
                    <a:pt x="304" y="36"/>
                  </a:lnTo>
                  <a:lnTo>
                    <a:pt x="302" y="38"/>
                  </a:lnTo>
                  <a:lnTo>
                    <a:pt x="298" y="42"/>
                  </a:lnTo>
                  <a:lnTo>
                    <a:pt x="298" y="42"/>
                  </a:lnTo>
                  <a:lnTo>
                    <a:pt x="298" y="44"/>
                  </a:lnTo>
                  <a:lnTo>
                    <a:pt x="298" y="44"/>
                  </a:lnTo>
                  <a:lnTo>
                    <a:pt x="296" y="46"/>
                  </a:lnTo>
                  <a:lnTo>
                    <a:pt x="296" y="46"/>
                  </a:lnTo>
                  <a:lnTo>
                    <a:pt x="292" y="50"/>
                  </a:lnTo>
                  <a:lnTo>
                    <a:pt x="292" y="50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78" y="58"/>
                  </a:lnTo>
                  <a:lnTo>
                    <a:pt x="278" y="58"/>
                  </a:lnTo>
                  <a:lnTo>
                    <a:pt x="276" y="62"/>
                  </a:lnTo>
                  <a:lnTo>
                    <a:pt x="276" y="62"/>
                  </a:lnTo>
                  <a:lnTo>
                    <a:pt x="276" y="66"/>
                  </a:lnTo>
                  <a:lnTo>
                    <a:pt x="276" y="66"/>
                  </a:lnTo>
                  <a:lnTo>
                    <a:pt x="274" y="66"/>
                  </a:lnTo>
                  <a:lnTo>
                    <a:pt x="274" y="66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62" y="80"/>
                  </a:lnTo>
                  <a:lnTo>
                    <a:pt x="262" y="80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58" y="86"/>
                  </a:lnTo>
                  <a:lnTo>
                    <a:pt x="258" y="86"/>
                  </a:lnTo>
                  <a:lnTo>
                    <a:pt x="254" y="94"/>
                  </a:lnTo>
                  <a:lnTo>
                    <a:pt x="248" y="96"/>
                  </a:lnTo>
                  <a:lnTo>
                    <a:pt x="248" y="96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4" y="104"/>
                  </a:lnTo>
                  <a:lnTo>
                    <a:pt x="244" y="104"/>
                  </a:lnTo>
                  <a:lnTo>
                    <a:pt x="244" y="106"/>
                  </a:lnTo>
                  <a:lnTo>
                    <a:pt x="244" y="106"/>
                  </a:lnTo>
                  <a:lnTo>
                    <a:pt x="244" y="108"/>
                  </a:lnTo>
                  <a:lnTo>
                    <a:pt x="244" y="108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6" y="120"/>
                  </a:lnTo>
                  <a:lnTo>
                    <a:pt x="236" y="120"/>
                  </a:lnTo>
                  <a:lnTo>
                    <a:pt x="234" y="126"/>
                  </a:lnTo>
                  <a:lnTo>
                    <a:pt x="234" y="126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30"/>
                  </a:lnTo>
                  <a:lnTo>
                    <a:pt x="228" y="138"/>
                  </a:lnTo>
                  <a:lnTo>
                    <a:pt x="228" y="138"/>
                  </a:lnTo>
                  <a:lnTo>
                    <a:pt x="226" y="140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6" y="164"/>
                  </a:lnTo>
                  <a:lnTo>
                    <a:pt x="216" y="164"/>
                  </a:lnTo>
                  <a:lnTo>
                    <a:pt x="216" y="166"/>
                  </a:lnTo>
                  <a:lnTo>
                    <a:pt x="216" y="166"/>
                  </a:lnTo>
                  <a:lnTo>
                    <a:pt x="216" y="168"/>
                  </a:lnTo>
                  <a:lnTo>
                    <a:pt x="214" y="170"/>
                  </a:lnTo>
                  <a:lnTo>
                    <a:pt x="212" y="172"/>
                  </a:lnTo>
                  <a:lnTo>
                    <a:pt x="212" y="174"/>
                  </a:lnTo>
                  <a:lnTo>
                    <a:pt x="212" y="174"/>
                  </a:lnTo>
                  <a:lnTo>
                    <a:pt x="210" y="178"/>
                  </a:lnTo>
                  <a:lnTo>
                    <a:pt x="210" y="178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06" y="184"/>
                  </a:lnTo>
                  <a:lnTo>
                    <a:pt x="206" y="184"/>
                  </a:lnTo>
                  <a:lnTo>
                    <a:pt x="204" y="186"/>
                  </a:lnTo>
                  <a:lnTo>
                    <a:pt x="204" y="186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192"/>
                  </a:lnTo>
                  <a:lnTo>
                    <a:pt x="204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2"/>
                  </a:lnTo>
                  <a:lnTo>
                    <a:pt x="206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4"/>
                  </a:lnTo>
                  <a:lnTo>
                    <a:pt x="206" y="194"/>
                  </a:lnTo>
                  <a:lnTo>
                    <a:pt x="202" y="198"/>
                  </a:lnTo>
                  <a:lnTo>
                    <a:pt x="202" y="19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202" y="204"/>
                  </a:lnTo>
                  <a:lnTo>
                    <a:pt x="202" y="204"/>
                  </a:lnTo>
                  <a:lnTo>
                    <a:pt x="200" y="206"/>
                  </a:lnTo>
                  <a:lnTo>
                    <a:pt x="200" y="206"/>
                  </a:lnTo>
                  <a:lnTo>
                    <a:pt x="200" y="208"/>
                  </a:lnTo>
                  <a:lnTo>
                    <a:pt x="200" y="208"/>
                  </a:lnTo>
                  <a:lnTo>
                    <a:pt x="200" y="210"/>
                  </a:lnTo>
                  <a:lnTo>
                    <a:pt x="200" y="210"/>
                  </a:lnTo>
                  <a:lnTo>
                    <a:pt x="194" y="212"/>
                  </a:lnTo>
                  <a:lnTo>
                    <a:pt x="194" y="212"/>
                  </a:lnTo>
                  <a:lnTo>
                    <a:pt x="194" y="214"/>
                  </a:lnTo>
                  <a:lnTo>
                    <a:pt x="192" y="214"/>
                  </a:lnTo>
                  <a:lnTo>
                    <a:pt x="192" y="214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88" y="222"/>
                  </a:lnTo>
                  <a:lnTo>
                    <a:pt x="188" y="222"/>
                  </a:lnTo>
                  <a:lnTo>
                    <a:pt x="188" y="226"/>
                  </a:lnTo>
                  <a:lnTo>
                    <a:pt x="188" y="226"/>
                  </a:lnTo>
                  <a:lnTo>
                    <a:pt x="188" y="228"/>
                  </a:lnTo>
                  <a:lnTo>
                    <a:pt x="188" y="228"/>
                  </a:lnTo>
                  <a:lnTo>
                    <a:pt x="186" y="228"/>
                  </a:lnTo>
                  <a:lnTo>
                    <a:pt x="186" y="228"/>
                  </a:lnTo>
                  <a:lnTo>
                    <a:pt x="184" y="232"/>
                  </a:lnTo>
                  <a:lnTo>
                    <a:pt x="184" y="232"/>
                  </a:lnTo>
                  <a:lnTo>
                    <a:pt x="182" y="234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42"/>
                  </a:lnTo>
                  <a:lnTo>
                    <a:pt x="182" y="246"/>
                  </a:lnTo>
                  <a:lnTo>
                    <a:pt x="176" y="250"/>
                  </a:lnTo>
                  <a:lnTo>
                    <a:pt x="176" y="250"/>
                  </a:lnTo>
                  <a:lnTo>
                    <a:pt x="174" y="254"/>
                  </a:lnTo>
                  <a:lnTo>
                    <a:pt x="174" y="260"/>
                  </a:lnTo>
                  <a:lnTo>
                    <a:pt x="174" y="260"/>
                  </a:lnTo>
                  <a:lnTo>
                    <a:pt x="172" y="262"/>
                  </a:lnTo>
                  <a:lnTo>
                    <a:pt x="172" y="266"/>
                  </a:lnTo>
                  <a:lnTo>
                    <a:pt x="172" y="266"/>
                  </a:lnTo>
                  <a:lnTo>
                    <a:pt x="172" y="268"/>
                  </a:lnTo>
                  <a:lnTo>
                    <a:pt x="172" y="268"/>
                  </a:lnTo>
                  <a:lnTo>
                    <a:pt x="170" y="270"/>
                  </a:lnTo>
                  <a:lnTo>
                    <a:pt x="170" y="270"/>
                  </a:lnTo>
                  <a:lnTo>
                    <a:pt x="170" y="276"/>
                  </a:lnTo>
                  <a:lnTo>
                    <a:pt x="170" y="276"/>
                  </a:lnTo>
                  <a:lnTo>
                    <a:pt x="170" y="278"/>
                  </a:lnTo>
                  <a:lnTo>
                    <a:pt x="170" y="278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2" y="300"/>
                  </a:lnTo>
                  <a:lnTo>
                    <a:pt x="162" y="300"/>
                  </a:lnTo>
                  <a:lnTo>
                    <a:pt x="160" y="304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58" y="310"/>
                  </a:lnTo>
                  <a:lnTo>
                    <a:pt x="158" y="310"/>
                  </a:lnTo>
                  <a:lnTo>
                    <a:pt x="158" y="312"/>
                  </a:lnTo>
                  <a:lnTo>
                    <a:pt x="158" y="312"/>
                  </a:lnTo>
                  <a:lnTo>
                    <a:pt x="158" y="314"/>
                  </a:lnTo>
                  <a:lnTo>
                    <a:pt x="156" y="316"/>
                  </a:lnTo>
                  <a:lnTo>
                    <a:pt x="156" y="316"/>
                  </a:lnTo>
                  <a:lnTo>
                    <a:pt x="154" y="316"/>
                  </a:lnTo>
                  <a:lnTo>
                    <a:pt x="152" y="316"/>
                  </a:lnTo>
                  <a:lnTo>
                    <a:pt x="152" y="320"/>
                  </a:lnTo>
                  <a:lnTo>
                    <a:pt x="154" y="326"/>
                  </a:lnTo>
                  <a:lnTo>
                    <a:pt x="154" y="326"/>
                  </a:lnTo>
                  <a:lnTo>
                    <a:pt x="154" y="328"/>
                  </a:lnTo>
                  <a:lnTo>
                    <a:pt x="154" y="330"/>
                  </a:lnTo>
                  <a:lnTo>
                    <a:pt x="154" y="330"/>
                  </a:lnTo>
                  <a:lnTo>
                    <a:pt x="154" y="332"/>
                  </a:lnTo>
                  <a:lnTo>
                    <a:pt x="154" y="332"/>
                  </a:lnTo>
                  <a:lnTo>
                    <a:pt x="154" y="334"/>
                  </a:lnTo>
                  <a:lnTo>
                    <a:pt x="154" y="334"/>
                  </a:lnTo>
                  <a:lnTo>
                    <a:pt x="152" y="340"/>
                  </a:lnTo>
                  <a:lnTo>
                    <a:pt x="150" y="344"/>
                  </a:lnTo>
                  <a:lnTo>
                    <a:pt x="150" y="344"/>
                  </a:lnTo>
                  <a:lnTo>
                    <a:pt x="150" y="346"/>
                  </a:lnTo>
                  <a:lnTo>
                    <a:pt x="150" y="346"/>
                  </a:lnTo>
                  <a:lnTo>
                    <a:pt x="148" y="348"/>
                  </a:lnTo>
                  <a:lnTo>
                    <a:pt x="146" y="348"/>
                  </a:lnTo>
                  <a:lnTo>
                    <a:pt x="146" y="348"/>
                  </a:lnTo>
                  <a:lnTo>
                    <a:pt x="146" y="350"/>
                  </a:lnTo>
                  <a:lnTo>
                    <a:pt x="148" y="352"/>
                  </a:lnTo>
                  <a:lnTo>
                    <a:pt x="148" y="352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2" y="358"/>
                  </a:lnTo>
                  <a:lnTo>
                    <a:pt x="152" y="360"/>
                  </a:lnTo>
                  <a:lnTo>
                    <a:pt x="148" y="362"/>
                  </a:lnTo>
                  <a:lnTo>
                    <a:pt x="148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4"/>
                  </a:lnTo>
                  <a:lnTo>
                    <a:pt x="142" y="364"/>
                  </a:lnTo>
                  <a:lnTo>
                    <a:pt x="142" y="366"/>
                  </a:lnTo>
                  <a:lnTo>
                    <a:pt x="140" y="366"/>
                  </a:lnTo>
                  <a:lnTo>
                    <a:pt x="140" y="366"/>
                  </a:lnTo>
                  <a:lnTo>
                    <a:pt x="138" y="368"/>
                  </a:lnTo>
                  <a:lnTo>
                    <a:pt x="138" y="370"/>
                  </a:lnTo>
                  <a:lnTo>
                    <a:pt x="138" y="372"/>
                  </a:lnTo>
                  <a:lnTo>
                    <a:pt x="138" y="372"/>
                  </a:lnTo>
                  <a:lnTo>
                    <a:pt x="138" y="374"/>
                  </a:lnTo>
                  <a:lnTo>
                    <a:pt x="138" y="374"/>
                  </a:lnTo>
                  <a:lnTo>
                    <a:pt x="138" y="376"/>
                  </a:lnTo>
                  <a:lnTo>
                    <a:pt x="138" y="376"/>
                  </a:lnTo>
                  <a:lnTo>
                    <a:pt x="138" y="380"/>
                  </a:lnTo>
                  <a:lnTo>
                    <a:pt x="138" y="380"/>
                  </a:lnTo>
                  <a:lnTo>
                    <a:pt x="138" y="382"/>
                  </a:lnTo>
                  <a:lnTo>
                    <a:pt x="138" y="382"/>
                  </a:lnTo>
                  <a:lnTo>
                    <a:pt x="138" y="384"/>
                  </a:lnTo>
                  <a:lnTo>
                    <a:pt x="138" y="384"/>
                  </a:lnTo>
                  <a:lnTo>
                    <a:pt x="138" y="390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4"/>
                  </a:lnTo>
                  <a:lnTo>
                    <a:pt x="132" y="396"/>
                  </a:lnTo>
                  <a:lnTo>
                    <a:pt x="132" y="396"/>
                  </a:lnTo>
                  <a:lnTo>
                    <a:pt x="130" y="396"/>
                  </a:lnTo>
                  <a:lnTo>
                    <a:pt x="130" y="400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6"/>
                  </a:lnTo>
                  <a:lnTo>
                    <a:pt x="132" y="408"/>
                  </a:lnTo>
                  <a:lnTo>
                    <a:pt x="132" y="408"/>
                  </a:lnTo>
                  <a:lnTo>
                    <a:pt x="130" y="410"/>
                  </a:lnTo>
                  <a:lnTo>
                    <a:pt x="130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6"/>
                  </a:lnTo>
                  <a:lnTo>
                    <a:pt x="132" y="416"/>
                  </a:lnTo>
                  <a:lnTo>
                    <a:pt x="132" y="416"/>
                  </a:lnTo>
                  <a:lnTo>
                    <a:pt x="134" y="416"/>
                  </a:lnTo>
                  <a:lnTo>
                    <a:pt x="134" y="416"/>
                  </a:lnTo>
                  <a:lnTo>
                    <a:pt x="138" y="416"/>
                  </a:lnTo>
                  <a:lnTo>
                    <a:pt x="140" y="416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4" y="410"/>
                  </a:lnTo>
                  <a:lnTo>
                    <a:pt x="144" y="410"/>
                  </a:lnTo>
                  <a:lnTo>
                    <a:pt x="146" y="408"/>
                  </a:lnTo>
                  <a:lnTo>
                    <a:pt x="146" y="408"/>
                  </a:lnTo>
                  <a:lnTo>
                    <a:pt x="150" y="404"/>
                  </a:lnTo>
                  <a:lnTo>
                    <a:pt x="150" y="400"/>
                  </a:lnTo>
                  <a:lnTo>
                    <a:pt x="150" y="400"/>
                  </a:lnTo>
                  <a:lnTo>
                    <a:pt x="150" y="398"/>
                  </a:lnTo>
                  <a:lnTo>
                    <a:pt x="150" y="398"/>
                  </a:lnTo>
                  <a:lnTo>
                    <a:pt x="150" y="396"/>
                  </a:lnTo>
                  <a:lnTo>
                    <a:pt x="150" y="396"/>
                  </a:lnTo>
                  <a:lnTo>
                    <a:pt x="152" y="394"/>
                  </a:lnTo>
                  <a:lnTo>
                    <a:pt x="152" y="394"/>
                  </a:lnTo>
                  <a:lnTo>
                    <a:pt x="152" y="392"/>
                  </a:lnTo>
                  <a:lnTo>
                    <a:pt x="152" y="392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6"/>
                  </a:lnTo>
                  <a:lnTo>
                    <a:pt x="154" y="386"/>
                  </a:lnTo>
                  <a:lnTo>
                    <a:pt x="156" y="384"/>
                  </a:lnTo>
                  <a:lnTo>
                    <a:pt x="156" y="384"/>
                  </a:lnTo>
                  <a:lnTo>
                    <a:pt x="156" y="382"/>
                  </a:lnTo>
                  <a:lnTo>
                    <a:pt x="156" y="382"/>
                  </a:lnTo>
                  <a:lnTo>
                    <a:pt x="156" y="380"/>
                  </a:lnTo>
                  <a:lnTo>
                    <a:pt x="156" y="380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60" y="370"/>
                  </a:lnTo>
                  <a:lnTo>
                    <a:pt x="160" y="362"/>
                  </a:lnTo>
                  <a:lnTo>
                    <a:pt x="160" y="362"/>
                  </a:lnTo>
                  <a:lnTo>
                    <a:pt x="160" y="360"/>
                  </a:lnTo>
                  <a:lnTo>
                    <a:pt x="162" y="360"/>
                  </a:lnTo>
                  <a:lnTo>
                    <a:pt x="162" y="360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6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8" y="354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4" y="366"/>
                  </a:lnTo>
                  <a:lnTo>
                    <a:pt x="164" y="366"/>
                  </a:lnTo>
                  <a:lnTo>
                    <a:pt x="162" y="366"/>
                  </a:lnTo>
                  <a:lnTo>
                    <a:pt x="162" y="368"/>
                  </a:lnTo>
                  <a:lnTo>
                    <a:pt x="164" y="370"/>
                  </a:lnTo>
                  <a:lnTo>
                    <a:pt x="164" y="370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6" y="382"/>
                  </a:lnTo>
                  <a:lnTo>
                    <a:pt x="166" y="382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58" y="400"/>
                  </a:lnTo>
                  <a:lnTo>
                    <a:pt x="158" y="400"/>
                  </a:lnTo>
                  <a:lnTo>
                    <a:pt x="158" y="402"/>
                  </a:lnTo>
                  <a:lnTo>
                    <a:pt x="158" y="402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8"/>
                  </a:lnTo>
                  <a:lnTo>
                    <a:pt x="158" y="408"/>
                  </a:lnTo>
                  <a:lnTo>
                    <a:pt x="158" y="410"/>
                  </a:lnTo>
                  <a:lnTo>
                    <a:pt x="158" y="410"/>
                  </a:lnTo>
                  <a:lnTo>
                    <a:pt x="156" y="410"/>
                  </a:lnTo>
                  <a:lnTo>
                    <a:pt x="156" y="410"/>
                  </a:lnTo>
                  <a:lnTo>
                    <a:pt x="150" y="418"/>
                  </a:lnTo>
                  <a:lnTo>
                    <a:pt x="150" y="418"/>
                  </a:lnTo>
                  <a:lnTo>
                    <a:pt x="148" y="420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4"/>
                  </a:lnTo>
                  <a:lnTo>
                    <a:pt x="148" y="424"/>
                  </a:lnTo>
                  <a:lnTo>
                    <a:pt x="148" y="426"/>
                  </a:lnTo>
                  <a:lnTo>
                    <a:pt x="148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8"/>
                  </a:lnTo>
                  <a:lnTo>
                    <a:pt x="146" y="428"/>
                  </a:lnTo>
                  <a:lnTo>
                    <a:pt x="146" y="430"/>
                  </a:lnTo>
                  <a:lnTo>
                    <a:pt x="146" y="430"/>
                  </a:lnTo>
                  <a:lnTo>
                    <a:pt x="146" y="432"/>
                  </a:lnTo>
                  <a:lnTo>
                    <a:pt x="146" y="432"/>
                  </a:lnTo>
                  <a:lnTo>
                    <a:pt x="146" y="434"/>
                  </a:lnTo>
                  <a:lnTo>
                    <a:pt x="146" y="434"/>
                  </a:lnTo>
                  <a:lnTo>
                    <a:pt x="146" y="436"/>
                  </a:lnTo>
                  <a:lnTo>
                    <a:pt x="146" y="436"/>
                  </a:lnTo>
                  <a:lnTo>
                    <a:pt x="146" y="438"/>
                  </a:lnTo>
                  <a:lnTo>
                    <a:pt x="146" y="438"/>
                  </a:lnTo>
                  <a:lnTo>
                    <a:pt x="146" y="440"/>
                  </a:lnTo>
                  <a:lnTo>
                    <a:pt x="146" y="440"/>
                  </a:lnTo>
                  <a:lnTo>
                    <a:pt x="146" y="442"/>
                  </a:lnTo>
                  <a:lnTo>
                    <a:pt x="146" y="442"/>
                  </a:lnTo>
                  <a:lnTo>
                    <a:pt x="136" y="468"/>
                  </a:lnTo>
                  <a:lnTo>
                    <a:pt x="136" y="468"/>
                  </a:lnTo>
                  <a:lnTo>
                    <a:pt x="134" y="474"/>
                  </a:lnTo>
                  <a:lnTo>
                    <a:pt x="134" y="474"/>
                  </a:lnTo>
                  <a:lnTo>
                    <a:pt x="134" y="476"/>
                  </a:lnTo>
                  <a:lnTo>
                    <a:pt x="134" y="476"/>
                  </a:lnTo>
                  <a:lnTo>
                    <a:pt x="134" y="478"/>
                  </a:lnTo>
                  <a:lnTo>
                    <a:pt x="134" y="478"/>
                  </a:lnTo>
                  <a:lnTo>
                    <a:pt x="132" y="482"/>
                  </a:lnTo>
                  <a:lnTo>
                    <a:pt x="132" y="482"/>
                  </a:lnTo>
                  <a:lnTo>
                    <a:pt x="132" y="484"/>
                  </a:lnTo>
                  <a:lnTo>
                    <a:pt x="132" y="484"/>
                  </a:lnTo>
                  <a:lnTo>
                    <a:pt x="132" y="486"/>
                  </a:lnTo>
                  <a:lnTo>
                    <a:pt x="132" y="486"/>
                  </a:lnTo>
                  <a:lnTo>
                    <a:pt x="130" y="486"/>
                  </a:lnTo>
                  <a:lnTo>
                    <a:pt x="130" y="486"/>
                  </a:lnTo>
                  <a:lnTo>
                    <a:pt x="128" y="488"/>
                  </a:lnTo>
                  <a:lnTo>
                    <a:pt x="128" y="488"/>
                  </a:lnTo>
                  <a:lnTo>
                    <a:pt x="128" y="490"/>
                  </a:lnTo>
                  <a:lnTo>
                    <a:pt x="128" y="490"/>
                  </a:lnTo>
                  <a:lnTo>
                    <a:pt x="130" y="492"/>
                  </a:lnTo>
                  <a:lnTo>
                    <a:pt x="130" y="492"/>
                  </a:lnTo>
                  <a:lnTo>
                    <a:pt x="128" y="494"/>
                  </a:lnTo>
                  <a:lnTo>
                    <a:pt x="128" y="494"/>
                  </a:lnTo>
                  <a:lnTo>
                    <a:pt x="126" y="494"/>
                  </a:lnTo>
                  <a:lnTo>
                    <a:pt x="126" y="494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4"/>
                  </a:lnTo>
                  <a:lnTo>
                    <a:pt x="124" y="504"/>
                  </a:lnTo>
                  <a:lnTo>
                    <a:pt x="122" y="506"/>
                  </a:lnTo>
                  <a:lnTo>
                    <a:pt x="122" y="506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2" y="514"/>
                  </a:lnTo>
                  <a:lnTo>
                    <a:pt x="122" y="514"/>
                  </a:lnTo>
                  <a:lnTo>
                    <a:pt x="122" y="518"/>
                  </a:lnTo>
                  <a:lnTo>
                    <a:pt x="122" y="518"/>
                  </a:lnTo>
                  <a:lnTo>
                    <a:pt x="122" y="520"/>
                  </a:lnTo>
                  <a:lnTo>
                    <a:pt x="122" y="520"/>
                  </a:lnTo>
                  <a:lnTo>
                    <a:pt x="122" y="522"/>
                  </a:lnTo>
                  <a:lnTo>
                    <a:pt x="122" y="522"/>
                  </a:lnTo>
                  <a:lnTo>
                    <a:pt x="118" y="524"/>
                  </a:lnTo>
                  <a:lnTo>
                    <a:pt x="118" y="524"/>
                  </a:lnTo>
                  <a:lnTo>
                    <a:pt x="116" y="526"/>
                  </a:lnTo>
                  <a:lnTo>
                    <a:pt x="116" y="526"/>
                  </a:lnTo>
                  <a:lnTo>
                    <a:pt x="116" y="528"/>
                  </a:lnTo>
                  <a:lnTo>
                    <a:pt x="116" y="528"/>
                  </a:lnTo>
                  <a:lnTo>
                    <a:pt x="116" y="530"/>
                  </a:lnTo>
                  <a:lnTo>
                    <a:pt x="116" y="530"/>
                  </a:lnTo>
                  <a:lnTo>
                    <a:pt x="116" y="532"/>
                  </a:lnTo>
                  <a:lnTo>
                    <a:pt x="116" y="532"/>
                  </a:lnTo>
                  <a:lnTo>
                    <a:pt x="114" y="532"/>
                  </a:lnTo>
                  <a:lnTo>
                    <a:pt x="114" y="532"/>
                  </a:lnTo>
                  <a:lnTo>
                    <a:pt x="112" y="534"/>
                  </a:lnTo>
                  <a:lnTo>
                    <a:pt x="112" y="534"/>
                  </a:lnTo>
                  <a:lnTo>
                    <a:pt x="110" y="536"/>
                  </a:lnTo>
                  <a:lnTo>
                    <a:pt x="110" y="536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8"/>
                  </a:lnTo>
                  <a:lnTo>
                    <a:pt x="104" y="554"/>
                  </a:lnTo>
                  <a:lnTo>
                    <a:pt x="100" y="562"/>
                  </a:lnTo>
                  <a:lnTo>
                    <a:pt x="92" y="568"/>
                  </a:lnTo>
                  <a:lnTo>
                    <a:pt x="92" y="568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0" y="574"/>
                  </a:lnTo>
                  <a:lnTo>
                    <a:pt x="90" y="574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62" y="610"/>
                  </a:lnTo>
                  <a:lnTo>
                    <a:pt x="32" y="642"/>
                  </a:lnTo>
                  <a:lnTo>
                    <a:pt x="32" y="642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0" y="646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8" y="648"/>
                  </a:lnTo>
                  <a:lnTo>
                    <a:pt x="26" y="652"/>
                  </a:lnTo>
                  <a:lnTo>
                    <a:pt x="26" y="652"/>
                  </a:lnTo>
                  <a:lnTo>
                    <a:pt x="18" y="656"/>
                  </a:lnTo>
                  <a:lnTo>
                    <a:pt x="18" y="656"/>
                  </a:lnTo>
                  <a:lnTo>
                    <a:pt x="16" y="656"/>
                  </a:lnTo>
                  <a:lnTo>
                    <a:pt x="16" y="656"/>
                  </a:lnTo>
                  <a:lnTo>
                    <a:pt x="14" y="662"/>
                  </a:lnTo>
                  <a:lnTo>
                    <a:pt x="14" y="662"/>
                  </a:lnTo>
                  <a:lnTo>
                    <a:pt x="12" y="664"/>
                  </a:lnTo>
                  <a:lnTo>
                    <a:pt x="10" y="666"/>
                  </a:lnTo>
                  <a:lnTo>
                    <a:pt x="10" y="666"/>
                  </a:lnTo>
                  <a:lnTo>
                    <a:pt x="8" y="668"/>
                  </a:lnTo>
                  <a:lnTo>
                    <a:pt x="8" y="668"/>
                  </a:lnTo>
                  <a:lnTo>
                    <a:pt x="6" y="672"/>
                  </a:lnTo>
                  <a:lnTo>
                    <a:pt x="6" y="672"/>
                  </a:lnTo>
                  <a:lnTo>
                    <a:pt x="4" y="672"/>
                  </a:lnTo>
                  <a:lnTo>
                    <a:pt x="4" y="672"/>
                  </a:lnTo>
                  <a:lnTo>
                    <a:pt x="2" y="672"/>
                  </a:lnTo>
                  <a:lnTo>
                    <a:pt x="2" y="672"/>
                  </a:lnTo>
                  <a:lnTo>
                    <a:pt x="0" y="678"/>
                  </a:lnTo>
                  <a:lnTo>
                    <a:pt x="2" y="682"/>
                  </a:lnTo>
                  <a:lnTo>
                    <a:pt x="2" y="682"/>
                  </a:lnTo>
                  <a:lnTo>
                    <a:pt x="6" y="682"/>
                  </a:lnTo>
                  <a:lnTo>
                    <a:pt x="6" y="682"/>
                  </a:lnTo>
                  <a:lnTo>
                    <a:pt x="8" y="682"/>
                  </a:lnTo>
                  <a:lnTo>
                    <a:pt x="8" y="682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14" y="678"/>
                  </a:lnTo>
                  <a:lnTo>
                    <a:pt x="14" y="678"/>
                  </a:lnTo>
                  <a:lnTo>
                    <a:pt x="14" y="676"/>
                  </a:lnTo>
                  <a:lnTo>
                    <a:pt x="14" y="676"/>
                  </a:lnTo>
                  <a:lnTo>
                    <a:pt x="28" y="670"/>
                  </a:lnTo>
                  <a:lnTo>
                    <a:pt x="40" y="662"/>
                  </a:lnTo>
                  <a:lnTo>
                    <a:pt x="50" y="654"/>
                  </a:lnTo>
                  <a:lnTo>
                    <a:pt x="60" y="642"/>
                  </a:lnTo>
                  <a:lnTo>
                    <a:pt x="60" y="642"/>
                  </a:lnTo>
                  <a:lnTo>
                    <a:pt x="62" y="642"/>
                  </a:lnTo>
                  <a:lnTo>
                    <a:pt x="62" y="642"/>
                  </a:lnTo>
                  <a:lnTo>
                    <a:pt x="62" y="644"/>
                  </a:lnTo>
                  <a:lnTo>
                    <a:pt x="64" y="644"/>
                  </a:lnTo>
                  <a:lnTo>
                    <a:pt x="64" y="644"/>
                  </a:lnTo>
                  <a:lnTo>
                    <a:pt x="66" y="642"/>
                  </a:lnTo>
                  <a:lnTo>
                    <a:pt x="66" y="642"/>
                  </a:lnTo>
                  <a:lnTo>
                    <a:pt x="66" y="640"/>
                  </a:lnTo>
                  <a:lnTo>
                    <a:pt x="66" y="640"/>
                  </a:lnTo>
                  <a:lnTo>
                    <a:pt x="64" y="636"/>
                  </a:lnTo>
                  <a:lnTo>
                    <a:pt x="64" y="636"/>
                  </a:lnTo>
                  <a:lnTo>
                    <a:pt x="70" y="632"/>
                  </a:lnTo>
                  <a:lnTo>
                    <a:pt x="74" y="626"/>
                  </a:lnTo>
                  <a:lnTo>
                    <a:pt x="74" y="626"/>
                  </a:lnTo>
                  <a:lnTo>
                    <a:pt x="78" y="624"/>
                  </a:lnTo>
                  <a:lnTo>
                    <a:pt x="78" y="624"/>
                  </a:lnTo>
                  <a:lnTo>
                    <a:pt x="78" y="622"/>
                  </a:lnTo>
                  <a:lnTo>
                    <a:pt x="78" y="622"/>
                  </a:lnTo>
                  <a:lnTo>
                    <a:pt x="82" y="620"/>
                  </a:lnTo>
                  <a:lnTo>
                    <a:pt x="82" y="620"/>
                  </a:lnTo>
                  <a:lnTo>
                    <a:pt x="84" y="620"/>
                  </a:lnTo>
                  <a:lnTo>
                    <a:pt x="84" y="620"/>
                  </a:lnTo>
                  <a:lnTo>
                    <a:pt x="92" y="614"/>
                  </a:lnTo>
                  <a:lnTo>
                    <a:pt x="92" y="614"/>
                  </a:lnTo>
                  <a:lnTo>
                    <a:pt x="94" y="614"/>
                  </a:lnTo>
                  <a:lnTo>
                    <a:pt x="94" y="614"/>
                  </a:lnTo>
                  <a:lnTo>
                    <a:pt x="96" y="614"/>
                  </a:lnTo>
                  <a:lnTo>
                    <a:pt x="96" y="610"/>
                  </a:lnTo>
                  <a:lnTo>
                    <a:pt x="96" y="610"/>
                  </a:lnTo>
                  <a:lnTo>
                    <a:pt x="98" y="608"/>
                  </a:lnTo>
                  <a:lnTo>
                    <a:pt x="98" y="608"/>
                  </a:lnTo>
                  <a:lnTo>
                    <a:pt x="100" y="608"/>
                  </a:lnTo>
                  <a:lnTo>
                    <a:pt x="100" y="608"/>
                  </a:lnTo>
                  <a:lnTo>
                    <a:pt x="100" y="604"/>
                  </a:lnTo>
                  <a:lnTo>
                    <a:pt x="98" y="602"/>
                  </a:lnTo>
                  <a:lnTo>
                    <a:pt x="98" y="602"/>
                  </a:lnTo>
                  <a:lnTo>
                    <a:pt x="100" y="602"/>
                  </a:lnTo>
                  <a:lnTo>
                    <a:pt x="100" y="602"/>
                  </a:lnTo>
                  <a:lnTo>
                    <a:pt x="104" y="602"/>
                  </a:lnTo>
                  <a:lnTo>
                    <a:pt x="104" y="602"/>
                  </a:lnTo>
                  <a:lnTo>
                    <a:pt x="104" y="600"/>
                  </a:lnTo>
                  <a:lnTo>
                    <a:pt x="104" y="600"/>
                  </a:lnTo>
                  <a:lnTo>
                    <a:pt x="108" y="600"/>
                  </a:lnTo>
                  <a:lnTo>
                    <a:pt x="108" y="600"/>
                  </a:lnTo>
                  <a:lnTo>
                    <a:pt x="108" y="602"/>
                  </a:lnTo>
                  <a:lnTo>
                    <a:pt x="108" y="602"/>
                  </a:lnTo>
                  <a:lnTo>
                    <a:pt x="108" y="606"/>
                  </a:lnTo>
                  <a:lnTo>
                    <a:pt x="108" y="606"/>
                  </a:lnTo>
                  <a:lnTo>
                    <a:pt x="110" y="606"/>
                  </a:lnTo>
                  <a:lnTo>
                    <a:pt x="110" y="608"/>
                  </a:lnTo>
                  <a:lnTo>
                    <a:pt x="110" y="608"/>
                  </a:lnTo>
                  <a:lnTo>
                    <a:pt x="102" y="618"/>
                  </a:lnTo>
                  <a:lnTo>
                    <a:pt x="102" y="618"/>
                  </a:lnTo>
                  <a:lnTo>
                    <a:pt x="100" y="620"/>
                  </a:lnTo>
                  <a:lnTo>
                    <a:pt x="100" y="620"/>
                  </a:lnTo>
                  <a:lnTo>
                    <a:pt x="96" y="620"/>
                  </a:lnTo>
                  <a:lnTo>
                    <a:pt x="96" y="620"/>
                  </a:lnTo>
                  <a:lnTo>
                    <a:pt x="94" y="622"/>
                  </a:lnTo>
                  <a:lnTo>
                    <a:pt x="94" y="622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96" y="626"/>
                  </a:lnTo>
                  <a:lnTo>
                    <a:pt x="96" y="626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82" y="646"/>
                  </a:lnTo>
                  <a:lnTo>
                    <a:pt x="82" y="646"/>
                  </a:lnTo>
                  <a:lnTo>
                    <a:pt x="80" y="648"/>
                  </a:lnTo>
                  <a:lnTo>
                    <a:pt x="80" y="648"/>
                  </a:lnTo>
                  <a:lnTo>
                    <a:pt x="78" y="646"/>
                  </a:lnTo>
                  <a:lnTo>
                    <a:pt x="78" y="646"/>
                  </a:lnTo>
                  <a:lnTo>
                    <a:pt x="74" y="646"/>
                  </a:lnTo>
                  <a:lnTo>
                    <a:pt x="74" y="646"/>
                  </a:lnTo>
                  <a:lnTo>
                    <a:pt x="70" y="650"/>
                  </a:lnTo>
                  <a:lnTo>
                    <a:pt x="70" y="650"/>
                  </a:lnTo>
                  <a:lnTo>
                    <a:pt x="70" y="652"/>
                  </a:lnTo>
                  <a:lnTo>
                    <a:pt x="70" y="652"/>
                  </a:lnTo>
                  <a:lnTo>
                    <a:pt x="56" y="664"/>
                  </a:lnTo>
                  <a:lnTo>
                    <a:pt x="56" y="664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6" y="668"/>
                  </a:lnTo>
                  <a:lnTo>
                    <a:pt x="56" y="668"/>
                  </a:lnTo>
                  <a:lnTo>
                    <a:pt x="56" y="670"/>
                  </a:lnTo>
                  <a:lnTo>
                    <a:pt x="60" y="668"/>
                  </a:lnTo>
                  <a:lnTo>
                    <a:pt x="60" y="668"/>
                  </a:lnTo>
                  <a:lnTo>
                    <a:pt x="62" y="668"/>
                  </a:lnTo>
                  <a:lnTo>
                    <a:pt x="62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6" y="670"/>
                  </a:lnTo>
                  <a:lnTo>
                    <a:pt x="66" y="670"/>
                  </a:lnTo>
                  <a:lnTo>
                    <a:pt x="66" y="674"/>
                  </a:lnTo>
                  <a:lnTo>
                    <a:pt x="66" y="674"/>
                  </a:lnTo>
                  <a:lnTo>
                    <a:pt x="68" y="676"/>
                  </a:lnTo>
                  <a:lnTo>
                    <a:pt x="68" y="676"/>
                  </a:lnTo>
                  <a:lnTo>
                    <a:pt x="70" y="676"/>
                  </a:lnTo>
                  <a:lnTo>
                    <a:pt x="70" y="676"/>
                  </a:lnTo>
                  <a:lnTo>
                    <a:pt x="72" y="676"/>
                  </a:lnTo>
                  <a:lnTo>
                    <a:pt x="72" y="676"/>
                  </a:lnTo>
                  <a:lnTo>
                    <a:pt x="76" y="674"/>
                  </a:lnTo>
                  <a:lnTo>
                    <a:pt x="76" y="674"/>
                  </a:lnTo>
                  <a:lnTo>
                    <a:pt x="76" y="672"/>
                  </a:lnTo>
                  <a:lnTo>
                    <a:pt x="76" y="672"/>
                  </a:lnTo>
                  <a:lnTo>
                    <a:pt x="80" y="672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4" y="668"/>
                  </a:lnTo>
                  <a:lnTo>
                    <a:pt x="84" y="668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92" y="664"/>
                  </a:lnTo>
                  <a:lnTo>
                    <a:pt x="94" y="662"/>
                  </a:lnTo>
                  <a:lnTo>
                    <a:pt x="94" y="662"/>
                  </a:lnTo>
                  <a:lnTo>
                    <a:pt x="94" y="660"/>
                  </a:lnTo>
                  <a:lnTo>
                    <a:pt x="94" y="660"/>
                  </a:lnTo>
                  <a:lnTo>
                    <a:pt x="96" y="660"/>
                  </a:lnTo>
                  <a:lnTo>
                    <a:pt x="96" y="660"/>
                  </a:lnTo>
                  <a:lnTo>
                    <a:pt x="96" y="658"/>
                  </a:lnTo>
                  <a:lnTo>
                    <a:pt x="96" y="658"/>
                  </a:lnTo>
                  <a:lnTo>
                    <a:pt x="96" y="656"/>
                  </a:lnTo>
                  <a:lnTo>
                    <a:pt x="96" y="656"/>
                  </a:lnTo>
                  <a:lnTo>
                    <a:pt x="98" y="656"/>
                  </a:lnTo>
                  <a:lnTo>
                    <a:pt x="98" y="656"/>
                  </a:lnTo>
                  <a:lnTo>
                    <a:pt x="98" y="654"/>
                  </a:lnTo>
                  <a:lnTo>
                    <a:pt x="98" y="654"/>
                  </a:lnTo>
                  <a:lnTo>
                    <a:pt x="104" y="652"/>
                  </a:lnTo>
                  <a:lnTo>
                    <a:pt x="110" y="646"/>
                  </a:lnTo>
                  <a:lnTo>
                    <a:pt x="110" y="646"/>
                  </a:lnTo>
                  <a:lnTo>
                    <a:pt x="112" y="646"/>
                  </a:lnTo>
                  <a:lnTo>
                    <a:pt x="112" y="646"/>
                  </a:lnTo>
                  <a:lnTo>
                    <a:pt x="114" y="646"/>
                  </a:lnTo>
                  <a:lnTo>
                    <a:pt x="114" y="646"/>
                  </a:lnTo>
                  <a:lnTo>
                    <a:pt x="116" y="644"/>
                  </a:lnTo>
                  <a:lnTo>
                    <a:pt x="116" y="644"/>
                  </a:lnTo>
                  <a:lnTo>
                    <a:pt x="116" y="642"/>
                  </a:lnTo>
                  <a:lnTo>
                    <a:pt x="116" y="642"/>
                  </a:lnTo>
                  <a:lnTo>
                    <a:pt x="116" y="636"/>
                  </a:lnTo>
                  <a:lnTo>
                    <a:pt x="116" y="636"/>
                  </a:lnTo>
                  <a:lnTo>
                    <a:pt x="118" y="636"/>
                  </a:lnTo>
                  <a:lnTo>
                    <a:pt x="118" y="636"/>
                  </a:lnTo>
                  <a:lnTo>
                    <a:pt x="120" y="634"/>
                  </a:lnTo>
                  <a:lnTo>
                    <a:pt x="120" y="634"/>
                  </a:lnTo>
                  <a:lnTo>
                    <a:pt x="124" y="634"/>
                  </a:lnTo>
                  <a:lnTo>
                    <a:pt x="124" y="634"/>
                  </a:lnTo>
                  <a:lnTo>
                    <a:pt x="126" y="634"/>
                  </a:lnTo>
                  <a:lnTo>
                    <a:pt x="126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6" y="632"/>
                  </a:lnTo>
                  <a:lnTo>
                    <a:pt x="136" y="632"/>
                  </a:lnTo>
                  <a:lnTo>
                    <a:pt x="136" y="630"/>
                  </a:lnTo>
                  <a:lnTo>
                    <a:pt x="136" y="630"/>
                  </a:lnTo>
                  <a:lnTo>
                    <a:pt x="138" y="630"/>
                  </a:lnTo>
                  <a:lnTo>
                    <a:pt x="138" y="630"/>
                  </a:lnTo>
                  <a:lnTo>
                    <a:pt x="138" y="628"/>
                  </a:lnTo>
                  <a:lnTo>
                    <a:pt x="138" y="628"/>
                  </a:lnTo>
                  <a:lnTo>
                    <a:pt x="138" y="626"/>
                  </a:lnTo>
                  <a:lnTo>
                    <a:pt x="138" y="626"/>
                  </a:lnTo>
                  <a:lnTo>
                    <a:pt x="136" y="624"/>
                  </a:lnTo>
                  <a:lnTo>
                    <a:pt x="136" y="624"/>
                  </a:lnTo>
                  <a:lnTo>
                    <a:pt x="138" y="624"/>
                  </a:lnTo>
                  <a:lnTo>
                    <a:pt x="142" y="622"/>
                  </a:lnTo>
                  <a:lnTo>
                    <a:pt x="142" y="622"/>
                  </a:lnTo>
                  <a:lnTo>
                    <a:pt x="142" y="618"/>
                  </a:lnTo>
                  <a:lnTo>
                    <a:pt x="142" y="618"/>
                  </a:lnTo>
                  <a:lnTo>
                    <a:pt x="144" y="616"/>
                  </a:lnTo>
                  <a:lnTo>
                    <a:pt x="142" y="616"/>
                  </a:lnTo>
                  <a:lnTo>
                    <a:pt x="142" y="616"/>
                  </a:lnTo>
                  <a:lnTo>
                    <a:pt x="140" y="616"/>
                  </a:lnTo>
                  <a:lnTo>
                    <a:pt x="140" y="616"/>
                  </a:lnTo>
                  <a:lnTo>
                    <a:pt x="138" y="614"/>
                  </a:lnTo>
                  <a:lnTo>
                    <a:pt x="138" y="614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0"/>
                  </a:lnTo>
                  <a:lnTo>
                    <a:pt x="142" y="610"/>
                  </a:lnTo>
                  <a:lnTo>
                    <a:pt x="140" y="606"/>
                  </a:lnTo>
                  <a:lnTo>
                    <a:pt x="140" y="606"/>
                  </a:lnTo>
                  <a:lnTo>
                    <a:pt x="142" y="606"/>
                  </a:lnTo>
                  <a:lnTo>
                    <a:pt x="142" y="606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46" y="604"/>
                  </a:lnTo>
                  <a:lnTo>
                    <a:pt x="146" y="604"/>
                  </a:lnTo>
                  <a:lnTo>
                    <a:pt x="148" y="600"/>
                  </a:lnTo>
                  <a:lnTo>
                    <a:pt x="148" y="600"/>
                  </a:lnTo>
                  <a:lnTo>
                    <a:pt x="150" y="600"/>
                  </a:lnTo>
                  <a:lnTo>
                    <a:pt x="150" y="600"/>
                  </a:lnTo>
                  <a:lnTo>
                    <a:pt x="152" y="602"/>
                  </a:lnTo>
                  <a:lnTo>
                    <a:pt x="154" y="602"/>
                  </a:lnTo>
                  <a:lnTo>
                    <a:pt x="154" y="602"/>
                  </a:lnTo>
                  <a:lnTo>
                    <a:pt x="156" y="602"/>
                  </a:lnTo>
                  <a:lnTo>
                    <a:pt x="156" y="602"/>
                  </a:lnTo>
                  <a:lnTo>
                    <a:pt x="158" y="602"/>
                  </a:lnTo>
                  <a:lnTo>
                    <a:pt x="158" y="602"/>
                  </a:lnTo>
                  <a:lnTo>
                    <a:pt x="160" y="600"/>
                  </a:lnTo>
                  <a:lnTo>
                    <a:pt x="160" y="600"/>
                  </a:lnTo>
                  <a:lnTo>
                    <a:pt x="160" y="598"/>
                  </a:lnTo>
                  <a:lnTo>
                    <a:pt x="160" y="598"/>
                  </a:lnTo>
                  <a:lnTo>
                    <a:pt x="164" y="596"/>
                  </a:lnTo>
                  <a:lnTo>
                    <a:pt x="164" y="596"/>
                  </a:lnTo>
                  <a:lnTo>
                    <a:pt x="168" y="596"/>
                  </a:lnTo>
                  <a:lnTo>
                    <a:pt x="168" y="596"/>
                  </a:lnTo>
                  <a:lnTo>
                    <a:pt x="168" y="594"/>
                  </a:lnTo>
                  <a:lnTo>
                    <a:pt x="168" y="594"/>
                  </a:lnTo>
                  <a:lnTo>
                    <a:pt x="170" y="592"/>
                  </a:lnTo>
                  <a:lnTo>
                    <a:pt x="170" y="592"/>
                  </a:lnTo>
                  <a:lnTo>
                    <a:pt x="172" y="592"/>
                  </a:lnTo>
                  <a:lnTo>
                    <a:pt x="172" y="592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8" y="594"/>
                  </a:lnTo>
                  <a:lnTo>
                    <a:pt x="176" y="590"/>
                  </a:lnTo>
                  <a:lnTo>
                    <a:pt x="176" y="590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6"/>
                  </a:lnTo>
                  <a:lnTo>
                    <a:pt x="176" y="586"/>
                  </a:lnTo>
                  <a:lnTo>
                    <a:pt x="176" y="584"/>
                  </a:lnTo>
                  <a:lnTo>
                    <a:pt x="176" y="584"/>
                  </a:lnTo>
                  <a:lnTo>
                    <a:pt x="178" y="580"/>
                  </a:lnTo>
                  <a:lnTo>
                    <a:pt x="178" y="580"/>
                  </a:lnTo>
                  <a:lnTo>
                    <a:pt x="180" y="576"/>
                  </a:lnTo>
                  <a:lnTo>
                    <a:pt x="182" y="576"/>
                  </a:lnTo>
                  <a:lnTo>
                    <a:pt x="182" y="576"/>
                  </a:lnTo>
                  <a:lnTo>
                    <a:pt x="184" y="580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6"/>
                  </a:lnTo>
                  <a:lnTo>
                    <a:pt x="188" y="576"/>
                  </a:lnTo>
                  <a:lnTo>
                    <a:pt x="194" y="572"/>
                  </a:lnTo>
                  <a:lnTo>
                    <a:pt x="198" y="566"/>
                  </a:lnTo>
                  <a:lnTo>
                    <a:pt x="198" y="566"/>
                  </a:lnTo>
                  <a:lnTo>
                    <a:pt x="198" y="564"/>
                  </a:lnTo>
                  <a:lnTo>
                    <a:pt x="198" y="564"/>
                  </a:lnTo>
                  <a:lnTo>
                    <a:pt x="198" y="562"/>
                  </a:lnTo>
                  <a:lnTo>
                    <a:pt x="198" y="562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200" y="558"/>
                  </a:lnTo>
                  <a:lnTo>
                    <a:pt x="198" y="556"/>
                  </a:lnTo>
                  <a:lnTo>
                    <a:pt x="198" y="556"/>
                  </a:lnTo>
                  <a:lnTo>
                    <a:pt x="196" y="556"/>
                  </a:lnTo>
                  <a:lnTo>
                    <a:pt x="196" y="556"/>
                  </a:lnTo>
                  <a:lnTo>
                    <a:pt x="194" y="556"/>
                  </a:lnTo>
                  <a:lnTo>
                    <a:pt x="194" y="552"/>
                  </a:lnTo>
                  <a:lnTo>
                    <a:pt x="194" y="552"/>
                  </a:lnTo>
                  <a:lnTo>
                    <a:pt x="204" y="548"/>
                  </a:lnTo>
                  <a:lnTo>
                    <a:pt x="204" y="548"/>
                  </a:lnTo>
                  <a:lnTo>
                    <a:pt x="206" y="546"/>
                  </a:lnTo>
                  <a:lnTo>
                    <a:pt x="206" y="546"/>
                  </a:lnTo>
                  <a:lnTo>
                    <a:pt x="208" y="546"/>
                  </a:lnTo>
                  <a:lnTo>
                    <a:pt x="208" y="546"/>
                  </a:lnTo>
                  <a:lnTo>
                    <a:pt x="208" y="542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2" y="540"/>
                  </a:lnTo>
                  <a:lnTo>
                    <a:pt x="202" y="540"/>
                  </a:lnTo>
                  <a:lnTo>
                    <a:pt x="202" y="538"/>
                  </a:lnTo>
                  <a:lnTo>
                    <a:pt x="202" y="538"/>
                  </a:lnTo>
                  <a:lnTo>
                    <a:pt x="202" y="536"/>
                  </a:lnTo>
                  <a:lnTo>
                    <a:pt x="202" y="536"/>
                  </a:lnTo>
                  <a:lnTo>
                    <a:pt x="202" y="534"/>
                  </a:lnTo>
                  <a:lnTo>
                    <a:pt x="202" y="534"/>
                  </a:lnTo>
                  <a:lnTo>
                    <a:pt x="210" y="530"/>
                  </a:lnTo>
                  <a:lnTo>
                    <a:pt x="216" y="526"/>
                  </a:lnTo>
                  <a:lnTo>
                    <a:pt x="220" y="520"/>
                  </a:lnTo>
                  <a:lnTo>
                    <a:pt x="222" y="512"/>
                  </a:lnTo>
                  <a:lnTo>
                    <a:pt x="222" y="512"/>
                  </a:lnTo>
                  <a:lnTo>
                    <a:pt x="222" y="510"/>
                  </a:lnTo>
                  <a:lnTo>
                    <a:pt x="222" y="510"/>
                  </a:lnTo>
                  <a:lnTo>
                    <a:pt x="224" y="510"/>
                  </a:lnTo>
                  <a:lnTo>
                    <a:pt x="226" y="506"/>
                  </a:lnTo>
                  <a:lnTo>
                    <a:pt x="226" y="506"/>
                  </a:lnTo>
                  <a:lnTo>
                    <a:pt x="224" y="504"/>
                  </a:lnTo>
                  <a:lnTo>
                    <a:pt x="224" y="502"/>
                  </a:lnTo>
                  <a:lnTo>
                    <a:pt x="224" y="502"/>
                  </a:lnTo>
                  <a:lnTo>
                    <a:pt x="226" y="500"/>
                  </a:lnTo>
                  <a:lnTo>
                    <a:pt x="226" y="498"/>
                  </a:lnTo>
                  <a:lnTo>
                    <a:pt x="226" y="498"/>
                  </a:lnTo>
                  <a:lnTo>
                    <a:pt x="226" y="496"/>
                  </a:lnTo>
                  <a:lnTo>
                    <a:pt x="226" y="496"/>
                  </a:lnTo>
                  <a:lnTo>
                    <a:pt x="228" y="494"/>
                  </a:lnTo>
                  <a:lnTo>
                    <a:pt x="228" y="494"/>
                  </a:lnTo>
                  <a:lnTo>
                    <a:pt x="228" y="492"/>
                  </a:lnTo>
                  <a:lnTo>
                    <a:pt x="228" y="492"/>
                  </a:lnTo>
                  <a:lnTo>
                    <a:pt x="228" y="490"/>
                  </a:lnTo>
                  <a:lnTo>
                    <a:pt x="228" y="490"/>
                  </a:lnTo>
                  <a:lnTo>
                    <a:pt x="230" y="488"/>
                  </a:lnTo>
                  <a:lnTo>
                    <a:pt x="228" y="486"/>
                  </a:lnTo>
                  <a:lnTo>
                    <a:pt x="228" y="486"/>
                  </a:lnTo>
                  <a:lnTo>
                    <a:pt x="228" y="484"/>
                  </a:lnTo>
                  <a:lnTo>
                    <a:pt x="228" y="484"/>
                  </a:lnTo>
                  <a:lnTo>
                    <a:pt x="226" y="482"/>
                  </a:lnTo>
                  <a:lnTo>
                    <a:pt x="226" y="482"/>
                  </a:lnTo>
                  <a:lnTo>
                    <a:pt x="228" y="480"/>
                  </a:lnTo>
                  <a:lnTo>
                    <a:pt x="230" y="478"/>
                  </a:lnTo>
                  <a:lnTo>
                    <a:pt x="230" y="478"/>
                  </a:lnTo>
                  <a:lnTo>
                    <a:pt x="230" y="476"/>
                  </a:lnTo>
                  <a:lnTo>
                    <a:pt x="230" y="476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2"/>
                  </a:lnTo>
                  <a:lnTo>
                    <a:pt x="234" y="472"/>
                  </a:lnTo>
                  <a:lnTo>
                    <a:pt x="234" y="468"/>
                  </a:lnTo>
                  <a:lnTo>
                    <a:pt x="232" y="466"/>
                  </a:lnTo>
                  <a:lnTo>
                    <a:pt x="232" y="466"/>
                  </a:lnTo>
                  <a:lnTo>
                    <a:pt x="232" y="464"/>
                  </a:lnTo>
                  <a:lnTo>
                    <a:pt x="232" y="464"/>
                  </a:lnTo>
                  <a:lnTo>
                    <a:pt x="232" y="462"/>
                  </a:lnTo>
                  <a:lnTo>
                    <a:pt x="232" y="462"/>
                  </a:lnTo>
                  <a:lnTo>
                    <a:pt x="234" y="460"/>
                  </a:lnTo>
                  <a:lnTo>
                    <a:pt x="236" y="456"/>
                  </a:lnTo>
                  <a:lnTo>
                    <a:pt x="238" y="454"/>
                  </a:lnTo>
                  <a:lnTo>
                    <a:pt x="240" y="450"/>
                  </a:lnTo>
                  <a:lnTo>
                    <a:pt x="240" y="450"/>
                  </a:lnTo>
                  <a:lnTo>
                    <a:pt x="240" y="448"/>
                  </a:lnTo>
                  <a:lnTo>
                    <a:pt x="240" y="448"/>
                  </a:lnTo>
                  <a:lnTo>
                    <a:pt x="240" y="446"/>
                  </a:lnTo>
                  <a:lnTo>
                    <a:pt x="240" y="446"/>
                  </a:lnTo>
                  <a:lnTo>
                    <a:pt x="240" y="444"/>
                  </a:lnTo>
                  <a:lnTo>
                    <a:pt x="240" y="44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2" y="442"/>
                  </a:lnTo>
                  <a:lnTo>
                    <a:pt x="242" y="442"/>
                  </a:lnTo>
                  <a:lnTo>
                    <a:pt x="242" y="440"/>
                  </a:lnTo>
                  <a:lnTo>
                    <a:pt x="242" y="440"/>
                  </a:lnTo>
                  <a:lnTo>
                    <a:pt x="242" y="438"/>
                  </a:lnTo>
                  <a:lnTo>
                    <a:pt x="242" y="438"/>
                  </a:lnTo>
                  <a:lnTo>
                    <a:pt x="242" y="436"/>
                  </a:lnTo>
                  <a:lnTo>
                    <a:pt x="242" y="436"/>
                  </a:lnTo>
                  <a:lnTo>
                    <a:pt x="242" y="434"/>
                  </a:lnTo>
                  <a:lnTo>
                    <a:pt x="242" y="434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4" y="430"/>
                  </a:lnTo>
                  <a:lnTo>
                    <a:pt x="244" y="430"/>
                  </a:lnTo>
                  <a:lnTo>
                    <a:pt x="244" y="428"/>
                  </a:lnTo>
                  <a:lnTo>
                    <a:pt x="244" y="428"/>
                  </a:lnTo>
                  <a:lnTo>
                    <a:pt x="244" y="426"/>
                  </a:lnTo>
                  <a:lnTo>
                    <a:pt x="244" y="426"/>
                  </a:lnTo>
                  <a:lnTo>
                    <a:pt x="246" y="426"/>
                  </a:lnTo>
                  <a:lnTo>
                    <a:pt x="246" y="426"/>
                  </a:lnTo>
                  <a:lnTo>
                    <a:pt x="246" y="424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2" y="420"/>
                  </a:lnTo>
                  <a:lnTo>
                    <a:pt x="242" y="420"/>
                  </a:lnTo>
                  <a:lnTo>
                    <a:pt x="244" y="416"/>
                  </a:lnTo>
                  <a:lnTo>
                    <a:pt x="248" y="410"/>
                  </a:lnTo>
                  <a:lnTo>
                    <a:pt x="248" y="410"/>
                  </a:lnTo>
                  <a:lnTo>
                    <a:pt x="248" y="408"/>
                  </a:lnTo>
                  <a:lnTo>
                    <a:pt x="248" y="408"/>
                  </a:lnTo>
                  <a:lnTo>
                    <a:pt x="248" y="404"/>
                  </a:lnTo>
                  <a:lnTo>
                    <a:pt x="248" y="404"/>
                  </a:lnTo>
                  <a:lnTo>
                    <a:pt x="250" y="404"/>
                  </a:lnTo>
                  <a:lnTo>
                    <a:pt x="250" y="404"/>
                  </a:lnTo>
                  <a:lnTo>
                    <a:pt x="250" y="402"/>
                  </a:lnTo>
                  <a:lnTo>
                    <a:pt x="250" y="402"/>
                  </a:lnTo>
                  <a:lnTo>
                    <a:pt x="252" y="400"/>
                  </a:lnTo>
                  <a:lnTo>
                    <a:pt x="252" y="400"/>
                  </a:lnTo>
                  <a:lnTo>
                    <a:pt x="252" y="398"/>
                  </a:lnTo>
                  <a:lnTo>
                    <a:pt x="252" y="398"/>
                  </a:lnTo>
                  <a:lnTo>
                    <a:pt x="252" y="396"/>
                  </a:lnTo>
                  <a:lnTo>
                    <a:pt x="252" y="396"/>
                  </a:lnTo>
                  <a:lnTo>
                    <a:pt x="254" y="394"/>
                  </a:lnTo>
                  <a:lnTo>
                    <a:pt x="254" y="394"/>
                  </a:lnTo>
                  <a:lnTo>
                    <a:pt x="254" y="392"/>
                  </a:lnTo>
                  <a:lnTo>
                    <a:pt x="254" y="392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254" y="388"/>
                  </a:lnTo>
                  <a:lnTo>
                    <a:pt x="254" y="388"/>
                  </a:lnTo>
                  <a:lnTo>
                    <a:pt x="254" y="386"/>
                  </a:lnTo>
                  <a:lnTo>
                    <a:pt x="254" y="386"/>
                  </a:lnTo>
                  <a:lnTo>
                    <a:pt x="256" y="384"/>
                  </a:lnTo>
                  <a:lnTo>
                    <a:pt x="256" y="380"/>
                  </a:lnTo>
                  <a:lnTo>
                    <a:pt x="256" y="380"/>
                  </a:lnTo>
                  <a:lnTo>
                    <a:pt x="256" y="378"/>
                  </a:lnTo>
                  <a:lnTo>
                    <a:pt x="256" y="378"/>
                  </a:lnTo>
                  <a:lnTo>
                    <a:pt x="258" y="378"/>
                  </a:lnTo>
                  <a:lnTo>
                    <a:pt x="258" y="378"/>
                  </a:lnTo>
                  <a:lnTo>
                    <a:pt x="258" y="374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68"/>
                  </a:lnTo>
                  <a:lnTo>
                    <a:pt x="256" y="368"/>
                  </a:lnTo>
                  <a:lnTo>
                    <a:pt x="258" y="366"/>
                  </a:lnTo>
                  <a:lnTo>
                    <a:pt x="260" y="366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0" y="360"/>
                  </a:lnTo>
                  <a:lnTo>
                    <a:pt x="260" y="358"/>
                  </a:lnTo>
                  <a:lnTo>
                    <a:pt x="260" y="358"/>
                  </a:lnTo>
                  <a:lnTo>
                    <a:pt x="262" y="356"/>
                  </a:lnTo>
                  <a:lnTo>
                    <a:pt x="262" y="356"/>
                  </a:lnTo>
                  <a:lnTo>
                    <a:pt x="262" y="354"/>
                  </a:lnTo>
                  <a:lnTo>
                    <a:pt x="262" y="354"/>
                  </a:lnTo>
                  <a:lnTo>
                    <a:pt x="264" y="352"/>
                  </a:lnTo>
                  <a:lnTo>
                    <a:pt x="264" y="352"/>
                  </a:lnTo>
                  <a:lnTo>
                    <a:pt x="264" y="350"/>
                  </a:lnTo>
                  <a:lnTo>
                    <a:pt x="264" y="350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64" y="346"/>
                  </a:lnTo>
                  <a:lnTo>
                    <a:pt x="264" y="346"/>
                  </a:lnTo>
                  <a:lnTo>
                    <a:pt x="266" y="344"/>
                  </a:lnTo>
                  <a:lnTo>
                    <a:pt x="266" y="340"/>
                  </a:lnTo>
                  <a:lnTo>
                    <a:pt x="266" y="340"/>
                  </a:lnTo>
                  <a:lnTo>
                    <a:pt x="266" y="338"/>
                  </a:lnTo>
                  <a:lnTo>
                    <a:pt x="266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6" y="332"/>
                  </a:lnTo>
                  <a:lnTo>
                    <a:pt x="266" y="332"/>
                  </a:lnTo>
                  <a:lnTo>
                    <a:pt x="268" y="330"/>
                  </a:lnTo>
                  <a:lnTo>
                    <a:pt x="268" y="330"/>
                  </a:lnTo>
                  <a:lnTo>
                    <a:pt x="270" y="328"/>
                  </a:lnTo>
                  <a:lnTo>
                    <a:pt x="270" y="328"/>
                  </a:lnTo>
                  <a:lnTo>
                    <a:pt x="270" y="326"/>
                  </a:lnTo>
                  <a:lnTo>
                    <a:pt x="270" y="326"/>
                  </a:lnTo>
                  <a:lnTo>
                    <a:pt x="270" y="324"/>
                  </a:lnTo>
                  <a:lnTo>
                    <a:pt x="270" y="324"/>
                  </a:lnTo>
                  <a:lnTo>
                    <a:pt x="268" y="320"/>
                  </a:lnTo>
                  <a:lnTo>
                    <a:pt x="268" y="320"/>
                  </a:lnTo>
                  <a:lnTo>
                    <a:pt x="270" y="318"/>
                  </a:lnTo>
                  <a:lnTo>
                    <a:pt x="270" y="318"/>
                  </a:lnTo>
                  <a:lnTo>
                    <a:pt x="270" y="314"/>
                  </a:lnTo>
                  <a:lnTo>
                    <a:pt x="270" y="314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2" y="308"/>
                  </a:lnTo>
                  <a:lnTo>
                    <a:pt x="270" y="308"/>
                  </a:lnTo>
                  <a:lnTo>
                    <a:pt x="270" y="308"/>
                  </a:lnTo>
                  <a:lnTo>
                    <a:pt x="270" y="306"/>
                  </a:lnTo>
                  <a:lnTo>
                    <a:pt x="270" y="306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0"/>
                  </a:lnTo>
                  <a:lnTo>
                    <a:pt x="270" y="300"/>
                  </a:lnTo>
                  <a:lnTo>
                    <a:pt x="272" y="296"/>
                  </a:lnTo>
                  <a:lnTo>
                    <a:pt x="272" y="296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2" y="292"/>
                  </a:lnTo>
                  <a:lnTo>
                    <a:pt x="272" y="292"/>
                  </a:lnTo>
                  <a:lnTo>
                    <a:pt x="272" y="290"/>
                  </a:lnTo>
                  <a:lnTo>
                    <a:pt x="272" y="290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2" y="284"/>
                  </a:lnTo>
                  <a:lnTo>
                    <a:pt x="272" y="284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4" y="282"/>
                  </a:lnTo>
                  <a:lnTo>
                    <a:pt x="274" y="282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78"/>
                  </a:lnTo>
                  <a:lnTo>
                    <a:pt x="274" y="278"/>
                  </a:lnTo>
                  <a:lnTo>
                    <a:pt x="278" y="274"/>
                  </a:lnTo>
                  <a:lnTo>
                    <a:pt x="278" y="274"/>
                  </a:lnTo>
                  <a:lnTo>
                    <a:pt x="278" y="270"/>
                  </a:lnTo>
                  <a:lnTo>
                    <a:pt x="276" y="268"/>
                  </a:lnTo>
                  <a:lnTo>
                    <a:pt x="276" y="268"/>
                  </a:lnTo>
                  <a:lnTo>
                    <a:pt x="276" y="266"/>
                  </a:lnTo>
                  <a:lnTo>
                    <a:pt x="276" y="266"/>
                  </a:lnTo>
                  <a:lnTo>
                    <a:pt x="276" y="264"/>
                  </a:lnTo>
                  <a:lnTo>
                    <a:pt x="276" y="264"/>
                  </a:lnTo>
                  <a:lnTo>
                    <a:pt x="276" y="262"/>
                  </a:lnTo>
                  <a:lnTo>
                    <a:pt x="276" y="262"/>
                  </a:lnTo>
                  <a:lnTo>
                    <a:pt x="276" y="260"/>
                  </a:lnTo>
                  <a:lnTo>
                    <a:pt x="276" y="260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78" y="256"/>
                  </a:lnTo>
                  <a:lnTo>
                    <a:pt x="278" y="256"/>
                  </a:lnTo>
                  <a:lnTo>
                    <a:pt x="278" y="254"/>
                  </a:lnTo>
                  <a:lnTo>
                    <a:pt x="278" y="254"/>
                  </a:lnTo>
                  <a:lnTo>
                    <a:pt x="278" y="252"/>
                  </a:lnTo>
                  <a:lnTo>
                    <a:pt x="280" y="252"/>
                  </a:lnTo>
                  <a:lnTo>
                    <a:pt x="282" y="254"/>
                  </a:lnTo>
                  <a:lnTo>
                    <a:pt x="282" y="252"/>
                  </a:lnTo>
                  <a:lnTo>
                    <a:pt x="282" y="252"/>
                  </a:lnTo>
                  <a:lnTo>
                    <a:pt x="282" y="250"/>
                  </a:lnTo>
                  <a:lnTo>
                    <a:pt x="282" y="250"/>
                  </a:lnTo>
                  <a:lnTo>
                    <a:pt x="282" y="248"/>
                  </a:lnTo>
                  <a:lnTo>
                    <a:pt x="282" y="248"/>
                  </a:lnTo>
                  <a:lnTo>
                    <a:pt x="284" y="244"/>
                  </a:lnTo>
                  <a:lnTo>
                    <a:pt x="284" y="244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4" y="236"/>
                  </a:lnTo>
                  <a:lnTo>
                    <a:pt x="284" y="236"/>
                  </a:lnTo>
                  <a:lnTo>
                    <a:pt x="286" y="236"/>
                  </a:lnTo>
                  <a:lnTo>
                    <a:pt x="286" y="236"/>
                  </a:lnTo>
                  <a:lnTo>
                    <a:pt x="286" y="234"/>
                  </a:lnTo>
                  <a:lnTo>
                    <a:pt x="286" y="234"/>
                  </a:lnTo>
                  <a:lnTo>
                    <a:pt x="286" y="232"/>
                  </a:lnTo>
                  <a:lnTo>
                    <a:pt x="286" y="232"/>
                  </a:lnTo>
                  <a:lnTo>
                    <a:pt x="286" y="230"/>
                  </a:lnTo>
                  <a:lnTo>
                    <a:pt x="286" y="230"/>
                  </a:lnTo>
                  <a:lnTo>
                    <a:pt x="286" y="228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4"/>
                  </a:lnTo>
                  <a:lnTo>
                    <a:pt x="288" y="224"/>
                  </a:lnTo>
                  <a:lnTo>
                    <a:pt x="288" y="222"/>
                  </a:lnTo>
                  <a:lnTo>
                    <a:pt x="288" y="222"/>
                  </a:lnTo>
                  <a:lnTo>
                    <a:pt x="288" y="220"/>
                  </a:lnTo>
                  <a:lnTo>
                    <a:pt x="288" y="220"/>
                  </a:lnTo>
                  <a:lnTo>
                    <a:pt x="290" y="220"/>
                  </a:lnTo>
                  <a:lnTo>
                    <a:pt x="290" y="220"/>
                  </a:lnTo>
                  <a:lnTo>
                    <a:pt x="290" y="218"/>
                  </a:lnTo>
                  <a:lnTo>
                    <a:pt x="292" y="218"/>
                  </a:lnTo>
                  <a:lnTo>
                    <a:pt x="292" y="218"/>
                  </a:lnTo>
                  <a:lnTo>
                    <a:pt x="292" y="216"/>
                  </a:lnTo>
                  <a:lnTo>
                    <a:pt x="292" y="216"/>
                  </a:lnTo>
                  <a:lnTo>
                    <a:pt x="292" y="214"/>
                  </a:lnTo>
                  <a:lnTo>
                    <a:pt x="292" y="214"/>
                  </a:lnTo>
                  <a:lnTo>
                    <a:pt x="294" y="214"/>
                  </a:lnTo>
                  <a:lnTo>
                    <a:pt x="294" y="214"/>
                  </a:lnTo>
                  <a:lnTo>
                    <a:pt x="294" y="210"/>
                  </a:lnTo>
                  <a:lnTo>
                    <a:pt x="292" y="210"/>
                  </a:lnTo>
                  <a:lnTo>
                    <a:pt x="292" y="210"/>
                  </a:lnTo>
                  <a:lnTo>
                    <a:pt x="292" y="208"/>
                  </a:lnTo>
                  <a:lnTo>
                    <a:pt x="292" y="208"/>
                  </a:lnTo>
                  <a:lnTo>
                    <a:pt x="294" y="206"/>
                  </a:lnTo>
                  <a:lnTo>
                    <a:pt x="294" y="206"/>
                  </a:lnTo>
                  <a:lnTo>
                    <a:pt x="294" y="204"/>
                  </a:lnTo>
                  <a:lnTo>
                    <a:pt x="294" y="204"/>
                  </a:lnTo>
                  <a:lnTo>
                    <a:pt x="294" y="202"/>
                  </a:lnTo>
                  <a:lnTo>
                    <a:pt x="294" y="202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194"/>
                  </a:lnTo>
                  <a:lnTo>
                    <a:pt x="294" y="194"/>
                  </a:lnTo>
                  <a:lnTo>
                    <a:pt x="298" y="188"/>
                  </a:lnTo>
                  <a:lnTo>
                    <a:pt x="298" y="188"/>
                  </a:lnTo>
                  <a:lnTo>
                    <a:pt x="300" y="184"/>
                  </a:lnTo>
                  <a:lnTo>
                    <a:pt x="300" y="184"/>
                  </a:lnTo>
                  <a:lnTo>
                    <a:pt x="300" y="182"/>
                  </a:lnTo>
                  <a:lnTo>
                    <a:pt x="302" y="180"/>
                  </a:lnTo>
                  <a:lnTo>
                    <a:pt x="302" y="180"/>
                  </a:lnTo>
                  <a:lnTo>
                    <a:pt x="302" y="178"/>
                  </a:lnTo>
                  <a:lnTo>
                    <a:pt x="302" y="178"/>
                  </a:lnTo>
                  <a:lnTo>
                    <a:pt x="302" y="176"/>
                  </a:lnTo>
                  <a:lnTo>
                    <a:pt x="302" y="176"/>
                  </a:lnTo>
                  <a:lnTo>
                    <a:pt x="302" y="174"/>
                  </a:lnTo>
                  <a:lnTo>
                    <a:pt x="302" y="174"/>
                  </a:lnTo>
                  <a:lnTo>
                    <a:pt x="302" y="172"/>
                  </a:lnTo>
                  <a:lnTo>
                    <a:pt x="304" y="170"/>
                  </a:lnTo>
                  <a:lnTo>
                    <a:pt x="304" y="170"/>
                  </a:lnTo>
                  <a:lnTo>
                    <a:pt x="304" y="168"/>
                  </a:lnTo>
                  <a:lnTo>
                    <a:pt x="304" y="168"/>
                  </a:lnTo>
                  <a:lnTo>
                    <a:pt x="306" y="166"/>
                  </a:lnTo>
                  <a:lnTo>
                    <a:pt x="306" y="166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06" y="162"/>
                  </a:lnTo>
                  <a:lnTo>
                    <a:pt x="306" y="162"/>
                  </a:lnTo>
                  <a:lnTo>
                    <a:pt x="308" y="160"/>
                  </a:lnTo>
                  <a:lnTo>
                    <a:pt x="308" y="160"/>
                  </a:lnTo>
                  <a:lnTo>
                    <a:pt x="308" y="158"/>
                  </a:lnTo>
                  <a:lnTo>
                    <a:pt x="308" y="158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10" y="156"/>
                  </a:lnTo>
                  <a:lnTo>
                    <a:pt x="310" y="156"/>
                  </a:lnTo>
                  <a:lnTo>
                    <a:pt x="310" y="154"/>
                  </a:lnTo>
                  <a:lnTo>
                    <a:pt x="308" y="152"/>
                  </a:lnTo>
                  <a:lnTo>
                    <a:pt x="308" y="152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310" y="150"/>
                  </a:lnTo>
                  <a:lnTo>
                    <a:pt x="310" y="150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12" y="146"/>
                  </a:lnTo>
                  <a:lnTo>
                    <a:pt x="312" y="146"/>
                  </a:lnTo>
                  <a:lnTo>
                    <a:pt x="314" y="146"/>
                  </a:lnTo>
                  <a:lnTo>
                    <a:pt x="314" y="146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2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38"/>
                  </a:lnTo>
                  <a:lnTo>
                    <a:pt x="316" y="138"/>
                  </a:lnTo>
                  <a:lnTo>
                    <a:pt x="316" y="136"/>
                  </a:lnTo>
                  <a:lnTo>
                    <a:pt x="316" y="136"/>
                  </a:lnTo>
                  <a:lnTo>
                    <a:pt x="316" y="134"/>
                  </a:lnTo>
                  <a:lnTo>
                    <a:pt x="316" y="134"/>
                  </a:lnTo>
                  <a:lnTo>
                    <a:pt x="318" y="130"/>
                  </a:lnTo>
                  <a:lnTo>
                    <a:pt x="320" y="126"/>
                  </a:lnTo>
                  <a:lnTo>
                    <a:pt x="324" y="120"/>
                  </a:lnTo>
                  <a:lnTo>
                    <a:pt x="324" y="120"/>
                  </a:lnTo>
                  <a:lnTo>
                    <a:pt x="324" y="118"/>
                  </a:lnTo>
                  <a:lnTo>
                    <a:pt x="324" y="118"/>
                  </a:lnTo>
                  <a:lnTo>
                    <a:pt x="326" y="116"/>
                  </a:lnTo>
                  <a:lnTo>
                    <a:pt x="328" y="116"/>
                  </a:lnTo>
                  <a:lnTo>
                    <a:pt x="328" y="114"/>
                  </a:lnTo>
                  <a:lnTo>
                    <a:pt x="328" y="114"/>
                  </a:lnTo>
                  <a:lnTo>
                    <a:pt x="328" y="112"/>
                  </a:lnTo>
                  <a:lnTo>
                    <a:pt x="328" y="112"/>
                  </a:lnTo>
                  <a:lnTo>
                    <a:pt x="328" y="110"/>
                  </a:lnTo>
                  <a:lnTo>
                    <a:pt x="328" y="110"/>
                  </a:lnTo>
                  <a:lnTo>
                    <a:pt x="330" y="104"/>
                  </a:lnTo>
                  <a:lnTo>
                    <a:pt x="332" y="96"/>
                  </a:lnTo>
                  <a:lnTo>
                    <a:pt x="342" y="88"/>
                  </a:lnTo>
                  <a:lnTo>
                    <a:pt x="342" y="88"/>
                  </a:lnTo>
                  <a:lnTo>
                    <a:pt x="350" y="78"/>
                  </a:lnTo>
                  <a:lnTo>
                    <a:pt x="350" y="78"/>
                  </a:lnTo>
                  <a:lnTo>
                    <a:pt x="350" y="76"/>
                  </a:lnTo>
                  <a:lnTo>
                    <a:pt x="350" y="76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4" y="72"/>
                  </a:lnTo>
                  <a:lnTo>
                    <a:pt x="354" y="72"/>
                  </a:lnTo>
                  <a:lnTo>
                    <a:pt x="358" y="70"/>
                  </a:lnTo>
                  <a:lnTo>
                    <a:pt x="358" y="70"/>
                  </a:lnTo>
                  <a:lnTo>
                    <a:pt x="362" y="66"/>
                  </a:lnTo>
                  <a:lnTo>
                    <a:pt x="360" y="66"/>
                  </a:lnTo>
                  <a:lnTo>
                    <a:pt x="360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4" y="64"/>
                  </a:lnTo>
                  <a:lnTo>
                    <a:pt x="364" y="64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70" y="58"/>
                  </a:lnTo>
                  <a:lnTo>
                    <a:pt x="370" y="58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70" y="54"/>
                  </a:lnTo>
                  <a:lnTo>
                    <a:pt x="370" y="54"/>
                  </a:lnTo>
                  <a:lnTo>
                    <a:pt x="372" y="54"/>
                  </a:lnTo>
                  <a:lnTo>
                    <a:pt x="372" y="54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80" y="48"/>
                  </a:lnTo>
                  <a:lnTo>
                    <a:pt x="380" y="48"/>
                  </a:lnTo>
                  <a:lnTo>
                    <a:pt x="384" y="46"/>
                  </a:lnTo>
                  <a:lnTo>
                    <a:pt x="384" y="46"/>
                  </a:lnTo>
                  <a:lnTo>
                    <a:pt x="386" y="46"/>
                  </a:lnTo>
                  <a:lnTo>
                    <a:pt x="386" y="46"/>
                  </a:lnTo>
                  <a:lnTo>
                    <a:pt x="390" y="46"/>
                  </a:lnTo>
                  <a:lnTo>
                    <a:pt x="390" y="46"/>
                  </a:lnTo>
                  <a:lnTo>
                    <a:pt x="394" y="46"/>
                  </a:lnTo>
                  <a:lnTo>
                    <a:pt x="394" y="46"/>
                  </a:lnTo>
                  <a:lnTo>
                    <a:pt x="396" y="46"/>
                  </a:lnTo>
                  <a:lnTo>
                    <a:pt x="396" y="46"/>
                  </a:lnTo>
                  <a:lnTo>
                    <a:pt x="398" y="46"/>
                  </a:lnTo>
                  <a:lnTo>
                    <a:pt x="398" y="46"/>
                  </a:lnTo>
                  <a:lnTo>
                    <a:pt x="400" y="46"/>
                  </a:lnTo>
                  <a:lnTo>
                    <a:pt x="400" y="46"/>
                  </a:lnTo>
                  <a:lnTo>
                    <a:pt x="404" y="46"/>
                  </a:lnTo>
                  <a:lnTo>
                    <a:pt x="406" y="48"/>
                  </a:lnTo>
                  <a:lnTo>
                    <a:pt x="410" y="52"/>
                  </a:lnTo>
                  <a:lnTo>
                    <a:pt x="410" y="52"/>
                  </a:lnTo>
                  <a:lnTo>
                    <a:pt x="410" y="54"/>
                  </a:lnTo>
                  <a:lnTo>
                    <a:pt x="410" y="54"/>
                  </a:lnTo>
                  <a:lnTo>
                    <a:pt x="412" y="58"/>
                  </a:lnTo>
                  <a:lnTo>
                    <a:pt x="412" y="58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6" y="70"/>
                  </a:lnTo>
                  <a:lnTo>
                    <a:pt x="416" y="70"/>
                  </a:lnTo>
                  <a:lnTo>
                    <a:pt x="418" y="72"/>
                  </a:lnTo>
                  <a:lnTo>
                    <a:pt x="420" y="72"/>
                  </a:lnTo>
                  <a:lnTo>
                    <a:pt x="422" y="72"/>
                  </a:lnTo>
                  <a:lnTo>
                    <a:pt x="422" y="72"/>
                  </a:lnTo>
                  <a:lnTo>
                    <a:pt x="422" y="70"/>
                  </a:lnTo>
                  <a:lnTo>
                    <a:pt x="422" y="70"/>
                  </a:lnTo>
                  <a:lnTo>
                    <a:pt x="424" y="68"/>
                  </a:lnTo>
                  <a:lnTo>
                    <a:pt x="428" y="66"/>
                  </a:lnTo>
                  <a:lnTo>
                    <a:pt x="430" y="64"/>
                  </a:lnTo>
                  <a:lnTo>
                    <a:pt x="432" y="60"/>
                  </a:lnTo>
                  <a:lnTo>
                    <a:pt x="432" y="60"/>
                  </a:lnTo>
                  <a:lnTo>
                    <a:pt x="434" y="56"/>
                  </a:lnTo>
                  <a:lnTo>
                    <a:pt x="434" y="56"/>
                  </a:lnTo>
                  <a:lnTo>
                    <a:pt x="434" y="54"/>
                  </a:lnTo>
                  <a:lnTo>
                    <a:pt x="434" y="54"/>
                  </a:lnTo>
                  <a:lnTo>
                    <a:pt x="434" y="52"/>
                  </a:lnTo>
                  <a:lnTo>
                    <a:pt x="434" y="52"/>
                  </a:lnTo>
                  <a:lnTo>
                    <a:pt x="434" y="50"/>
                  </a:lnTo>
                  <a:lnTo>
                    <a:pt x="434" y="50"/>
                  </a:lnTo>
                  <a:lnTo>
                    <a:pt x="434" y="48"/>
                  </a:lnTo>
                  <a:lnTo>
                    <a:pt x="434" y="48"/>
                  </a:lnTo>
                  <a:lnTo>
                    <a:pt x="432" y="46"/>
                  </a:lnTo>
                  <a:lnTo>
                    <a:pt x="432" y="46"/>
                  </a:lnTo>
                  <a:lnTo>
                    <a:pt x="432" y="44"/>
                  </a:lnTo>
                  <a:lnTo>
                    <a:pt x="432" y="44"/>
                  </a:lnTo>
                  <a:lnTo>
                    <a:pt x="432" y="42"/>
                  </a:lnTo>
                  <a:lnTo>
                    <a:pt x="432" y="42"/>
                  </a:lnTo>
                  <a:lnTo>
                    <a:pt x="430" y="40"/>
                  </a:lnTo>
                  <a:lnTo>
                    <a:pt x="430" y="40"/>
                  </a:lnTo>
                  <a:lnTo>
                    <a:pt x="428" y="36"/>
                  </a:lnTo>
                  <a:lnTo>
                    <a:pt x="428" y="36"/>
                  </a:lnTo>
                  <a:lnTo>
                    <a:pt x="422" y="28"/>
                  </a:lnTo>
                  <a:lnTo>
                    <a:pt x="422" y="28"/>
                  </a:lnTo>
                  <a:lnTo>
                    <a:pt x="422" y="26"/>
                  </a:lnTo>
                  <a:lnTo>
                    <a:pt x="422" y="26"/>
                  </a:lnTo>
                  <a:lnTo>
                    <a:pt x="420" y="24"/>
                  </a:lnTo>
                  <a:lnTo>
                    <a:pt x="420" y="24"/>
                  </a:lnTo>
                  <a:lnTo>
                    <a:pt x="418" y="24"/>
                  </a:lnTo>
                  <a:lnTo>
                    <a:pt x="418" y="24"/>
                  </a:lnTo>
                  <a:lnTo>
                    <a:pt x="410" y="18"/>
                  </a:lnTo>
                  <a:lnTo>
                    <a:pt x="410" y="20"/>
                  </a:lnTo>
                  <a:lnTo>
                    <a:pt x="410" y="20"/>
                  </a:lnTo>
                  <a:lnTo>
                    <a:pt x="410" y="16"/>
                  </a:lnTo>
                  <a:lnTo>
                    <a:pt x="408" y="16"/>
                  </a:lnTo>
                  <a:lnTo>
                    <a:pt x="408" y="16"/>
                  </a:lnTo>
                  <a:lnTo>
                    <a:pt x="406" y="16"/>
                  </a:lnTo>
                  <a:lnTo>
                    <a:pt x="406" y="1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4" y="14"/>
                  </a:lnTo>
                  <a:lnTo>
                    <a:pt x="404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2"/>
                  </a:lnTo>
                  <a:lnTo>
                    <a:pt x="400" y="12"/>
                  </a:lnTo>
                  <a:lnTo>
                    <a:pt x="396" y="12"/>
                  </a:lnTo>
                  <a:lnTo>
                    <a:pt x="396" y="12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文本占位符 25"/>
          <p:cNvSpPr>
            <a:spLocks noGrp="1"/>
          </p:cNvSpPr>
          <p:nvPr>
            <p:ph type="body" sz="quarter" idx="11"/>
          </p:nvPr>
        </p:nvSpPr>
        <p:spPr>
          <a:xfrm>
            <a:off x="459593" y="99832"/>
            <a:ext cx="3886387" cy="43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zh-CN" altLang="en-US" sz="2400" b="1" kern="12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6" name="矩形 65"/>
          <p:cNvSpPr/>
          <p:nvPr userDrawn="1"/>
        </p:nvSpPr>
        <p:spPr>
          <a:xfrm>
            <a:off x="6434430" y="133565"/>
            <a:ext cx="957714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矩形 66"/>
          <p:cNvSpPr/>
          <p:nvPr userDrawn="1"/>
        </p:nvSpPr>
        <p:spPr>
          <a:xfrm>
            <a:off x="7378972" y="175686"/>
            <a:ext cx="877268" cy="34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矩形 67"/>
          <p:cNvSpPr/>
          <p:nvPr userDrawn="1"/>
        </p:nvSpPr>
        <p:spPr>
          <a:xfrm>
            <a:off x="8310685" y="162563"/>
            <a:ext cx="881659" cy="37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矩形 68"/>
          <p:cNvSpPr/>
          <p:nvPr userDrawn="1"/>
        </p:nvSpPr>
        <p:spPr>
          <a:xfrm>
            <a:off x="9192344" y="133582"/>
            <a:ext cx="113987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矩形 69"/>
          <p:cNvSpPr/>
          <p:nvPr userDrawn="1"/>
        </p:nvSpPr>
        <p:spPr>
          <a:xfrm>
            <a:off x="10128448" y="133582"/>
            <a:ext cx="1273859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任意多边形 70"/>
          <p:cNvSpPr/>
          <p:nvPr userDrawn="1"/>
        </p:nvSpPr>
        <p:spPr>
          <a:xfrm>
            <a:off x="8616280" y="-28989"/>
            <a:ext cx="266008" cy="229317"/>
          </a:xfrm>
          <a:custGeom>
            <a:avLst/>
            <a:gdLst>
              <a:gd name="connsiteX0" fmla="*/ 0 w 266008"/>
              <a:gd name="connsiteY0" fmla="*/ 0 h 229317"/>
              <a:gd name="connsiteX1" fmla="*/ 266008 w 266008"/>
              <a:gd name="connsiteY1" fmla="*/ 0 h 229317"/>
              <a:gd name="connsiteX2" fmla="*/ 133004 w 266008"/>
              <a:gd name="connsiteY2" fmla="*/ 229317 h 229317"/>
              <a:gd name="connsiteX3" fmla="*/ 0 w 266008"/>
              <a:gd name="connsiteY3" fmla="*/ 0 h 22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8" h="229317">
                <a:moveTo>
                  <a:pt x="0" y="0"/>
                </a:moveTo>
                <a:lnTo>
                  <a:pt x="266008" y="0"/>
                </a:lnTo>
                <a:lnTo>
                  <a:pt x="133004" y="229317"/>
                </a:lnTo>
                <a:lnTo>
                  <a:pt x="0" y="0"/>
                </a:lnTo>
                <a:close/>
              </a:path>
            </a:pathLst>
          </a:cu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10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2" name="图片 7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>
            <a:off x="9983782" y="6405391"/>
            <a:ext cx="1440810" cy="4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52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7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48640"/>
            <a:ext cx="12192000" cy="598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598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367549"/>
            <a:ext cx="12192000" cy="490451"/>
          </a:xfrm>
          <a:prstGeom prst="rect">
            <a:avLst/>
          </a:pr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317202" y="718050"/>
            <a:ext cx="380741" cy="322530"/>
            <a:chOff x="5790315" y="2761153"/>
            <a:chExt cx="1650625" cy="1262026"/>
          </a:xfrm>
          <a:solidFill>
            <a:srgbClr val="16A287"/>
          </a:solidFill>
        </p:grpSpPr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5790315" y="3534653"/>
              <a:ext cx="358992" cy="481124"/>
            </a:xfrm>
            <a:custGeom>
              <a:avLst/>
              <a:gdLst>
                <a:gd name="T0" fmla="*/ 172 w 194"/>
                <a:gd name="T1" fmla="*/ 22 h 260"/>
                <a:gd name="T2" fmla="*/ 164 w 194"/>
                <a:gd name="T3" fmla="*/ 38 h 260"/>
                <a:gd name="T4" fmla="*/ 166 w 194"/>
                <a:gd name="T5" fmla="*/ 48 h 260"/>
                <a:gd name="T6" fmla="*/ 144 w 194"/>
                <a:gd name="T7" fmla="*/ 76 h 260"/>
                <a:gd name="T8" fmla="*/ 130 w 194"/>
                <a:gd name="T9" fmla="*/ 102 h 260"/>
                <a:gd name="T10" fmla="*/ 124 w 194"/>
                <a:gd name="T11" fmla="*/ 106 h 260"/>
                <a:gd name="T12" fmla="*/ 126 w 194"/>
                <a:gd name="T13" fmla="*/ 116 h 260"/>
                <a:gd name="T14" fmla="*/ 112 w 194"/>
                <a:gd name="T15" fmla="*/ 124 h 260"/>
                <a:gd name="T16" fmla="*/ 116 w 194"/>
                <a:gd name="T17" fmla="*/ 130 h 260"/>
                <a:gd name="T18" fmla="*/ 128 w 194"/>
                <a:gd name="T19" fmla="*/ 124 h 260"/>
                <a:gd name="T20" fmla="*/ 130 w 194"/>
                <a:gd name="T21" fmla="*/ 116 h 260"/>
                <a:gd name="T22" fmla="*/ 136 w 194"/>
                <a:gd name="T23" fmla="*/ 106 h 260"/>
                <a:gd name="T24" fmla="*/ 138 w 194"/>
                <a:gd name="T25" fmla="*/ 118 h 260"/>
                <a:gd name="T26" fmla="*/ 132 w 194"/>
                <a:gd name="T27" fmla="*/ 126 h 260"/>
                <a:gd name="T28" fmla="*/ 122 w 194"/>
                <a:gd name="T29" fmla="*/ 138 h 260"/>
                <a:gd name="T30" fmla="*/ 112 w 194"/>
                <a:gd name="T31" fmla="*/ 150 h 260"/>
                <a:gd name="T32" fmla="*/ 98 w 194"/>
                <a:gd name="T33" fmla="*/ 150 h 260"/>
                <a:gd name="T34" fmla="*/ 92 w 194"/>
                <a:gd name="T35" fmla="*/ 160 h 260"/>
                <a:gd name="T36" fmla="*/ 94 w 194"/>
                <a:gd name="T37" fmla="*/ 166 h 260"/>
                <a:gd name="T38" fmla="*/ 82 w 194"/>
                <a:gd name="T39" fmla="*/ 170 h 260"/>
                <a:gd name="T40" fmla="*/ 72 w 194"/>
                <a:gd name="T41" fmla="*/ 170 h 260"/>
                <a:gd name="T42" fmla="*/ 80 w 194"/>
                <a:gd name="T43" fmla="*/ 172 h 260"/>
                <a:gd name="T44" fmla="*/ 66 w 194"/>
                <a:gd name="T45" fmla="*/ 186 h 260"/>
                <a:gd name="T46" fmla="*/ 64 w 194"/>
                <a:gd name="T47" fmla="*/ 194 h 260"/>
                <a:gd name="T48" fmla="*/ 52 w 194"/>
                <a:gd name="T49" fmla="*/ 190 h 260"/>
                <a:gd name="T50" fmla="*/ 26 w 194"/>
                <a:gd name="T51" fmla="*/ 226 h 260"/>
                <a:gd name="T52" fmla="*/ 4 w 194"/>
                <a:gd name="T53" fmla="*/ 256 h 260"/>
                <a:gd name="T54" fmla="*/ 20 w 194"/>
                <a:gd name="T55" fmla="*/ 254 h 260"/>
                <a:gd name="T56" fmla="*/ 22 w 194"/>
                <a:gd name="T57" fmla="*/ 258 h 260"/>
                <a:gd name="T58" fmla="*/ 30 w 194"/>
                <a:gd name="T59" fmla="*/ 254 h 260"/>
                <a:gd name="T60" fmla="*/ 38 w 194"/>
                <a:gd name="T61" fmla="*/ 250 h 260"/>
                <a:gd name="T62" fmla="*/ 48 w 194"/>
                <a:gd name="T63" fmla="*/ 252 h 260"/>
                <a:gd name="T64" fmla="*/ 48 w 194"/>
                <a:gd name="T65" fmla="*/ 248 h 260"/>
                <a:gd name="T66" fmla="*/ 58 w 194"/>
                <a:gd name="T67" fmla="*/ 236 h 260"/>
                <a:gd name="T68" fmla="*/ 68 w 194"/>
                <a:gd name="T69" fmla="*/ 228 h 260"/>
                <a:gd name="T70" fmla="*/ 74 w 194"/>
                <a:gd name="T71" fmla="*/ 222 h 260"/>
                <a:gd name="T72" fmla="*/ 82 w 194"/>
                <a:gd name="T73" fmla="*/ 220 h 260"/>
                <a:gd name="T74" fmla="*/ 80 w 194"/>
                <a:gd name="T75" fmla="*/ 212 h 260"/>
                <a:gd name="T76" fmla="*/ 90 w 194"/>
                <a:gd name="T77" fmla="*/ 204 h 260"/>
                <a:gd name="T78" fmla="*/ 96 w 194"/>
                <a:gd name="T79" fmla="*/ 196 h 260"/>
                <a:gd name="T80" fmla="*/ 104 w 194"/>
                <a:gd name="T81" fmla="*/ 182 h 260"/>
                <a:gd name="T82" fmla="*/ 114 w 194"/>
                <a:gd name="T83" fmla="*/ 174 h 260"/>
                <a:gd name="T84" fmla="*/ 120 w 194"/>
                <a:gd name="T85" fmla="*/ 168 h 260"/>
                <a:gd name="T86" fmla="*/ 124 w 194"/>
                <a:gd name="T87" fmla="*/ 158 h 260"/>
                <a:gd name="T88" fmla="*/ 132 w 194"/>
                <a:gd name="T89" fmla="*/ 150 h 260"/>
                <a:gd name="T90" fmla="*/ 140 w 194"/>
                <a:gd name="T91" fmla="*/ 138 h 260"/>
                <a:gd name="T92" fmla="*/ 156 w 194"/>
                <a:gd name="T93" fmla="*/ 112 h 260"/>
                <a:gd name="T94" fmla="*/ 162 w 194"/>
                <a:gd name="T95" fmla="*/ 100 h 260"/>
                <a:gd name="T96" fmla="*/ 166 w 194"/>
                <a:gd name="T97" fmla="*/ 88 h 260"/>
                <a:gd name="T98" fmla="*/ 172 w 194"/>
                <a:gd name="T99" fmla="*/ 82 h 260"/>
                <a:gd name="T100" fmla="*/ 174 w 194"/>
                <a:gd name="T101" fmla="*/ 76 h 260"/>
                <a:gd name="T102" fmla="*/ 176 w 194"/>
                <a:gd name="T103" fmla="*/ 62 h 260"/>
                <a:gd name="T104" fmla="*/ 186 w 194"/>
                <a:gd name="T105" fmla="*/ 52 h 260"/>
                <a:gd name="T106" fmla="*/ 182 w 194"/>
                <a:gd name="T107" fmla="*/ 40 h 260"/>
                <a:gd name="T108" fmla="*/ 186 w 194"/>
                <a:gd name="T109" fmla="*/ 32 h 260"/>
                <a:gd name="T110" fmla="*/ 192 w 194"/>
                <a:gd name="T111" fmla="*/ 22 h 260"/>
                <a:gd name="T112" fmla="*/ 192 w 194"/>
                <a:gd name="T113" fmla="*/ 14 h 260"/>
                <a:gd name="T114" fmla="*/ 190 w 194"/>
                <a:gd name="T115" fmla="*/ 4 h 260"/>
                <a:gd name="T116" fmla="*/ 178 w 194"/>
                <a:gd name="T117" fmla="*/ 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" h="260">
                  <a:moveTo>
                    <a:pt x="178" y="4"/>
                  </a:moveTo>
                  <a:lnTo>
                    <a:pt x="178" y="4"/>
                  </a:lnTo>
                  <a:lnTo>
                    <a:pt x="176" y="12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2" y="20"/>
                  </a:lnTo>
                  <a:lnTo>
                    <a:pt x="172" y="20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70" y="28"/>
                  </a:lnTo>
                  <a:lnTo>
                    <a:pt x="168" y="30"/>
                  </a:lnTo>
                  <a:lnTo>
                    <a:pt x="168" y="30"/>
                  </a:lnTo>
                  <a:lnTo>
                    <a:pt x="166" y="3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8"/>
                  </a:lnTo>
                  <a:lnTo>
                    <a:pt x="162" y="48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6" y="48"/>
                  </a:lnTo>
                  <a:lnTo>
                    <a:pt x="166" y="48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70" y="52"/>
                  </a:lnTo>
                  <a:lnTo>
                    <a:pt x="170" y="52"/>
                  </a:lnTo>
                  <a:lnTo>
                    <a:pt x="168" y="54"/>
                  </a:lnTo>
                  <a:lnTo>
                    <a:pt x="168" y="54"/>
                  </a:lnTo>
                  <a:lnTo>
                    <a:pt x="158" y="6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4" y="76"/>
                  </a:lnTo>
                  <a:lnTo>
                    <a:pt x="144" y="76"/>
                  </a:lnTo>
                  <a:lnTo>
                    <a:pt x="144" y="78"/>
                  </a:lnTo>
                  <a:lnTo>
                    <a:pt x="144" y="78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38" y="92"/>
                  </a:lnTo>
                  <a:lnTo>
                    <a:pt x="130" y="100"/>
                  </a:lnTo>
                  <a:lnTo>
                    <a:pt x="130" y="100"/>
                  </a:lnTo>
                  <a:lnTo>
                    <a:pt x="130" y="102"/>
                  </a:lnTo>
                  <a:lnTo>
                    <a:pt x="130" y="102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106"/>
                  </a:lnTo>
                  <a:lnTo>
                    <a:pt x="132" y="106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28" y="106"/>
                  </a:lnTo>
                  <a:lnTo>
                    <a:pt x="128" y="106"/>
                  </a:lnTo>
                  <a:lnTo>
                    <a:pt x="126" y="106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4" y="106"/>
                  </a:lnTo>
                  <a:lnTo>
                    <a:pt x="122" y="110"/>
                  </a:lnTo>
                  <a:lnTo>
                    <a:pt x="122" y="110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26" y="110"/>
                  </a:lnTo>
                  <a:lnTo>
                    <a:pt x="126" y="110"/>
                  </a:lnTo>
                  <a:lnTo>
                    <a:pt x="128" y="112"/>
                  </a:lnTo>
                  <a:lnTo>
                    <a:pt x="128" y="112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2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8" y="122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114" y="124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2" y="124"/>
                  </a:lnTo>
                  <a:lnTo>
                    <a:pt x="110" y="126"/>
                  </a:lnTo>
                  <a:lnTo>
                    <a:pt x="110" y="126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22" y="128"/>
                  </a:lnTo>
                  <a:lnTo>
                    <a:pt x="122" y="128"/>
                  </a:lnTo>
                  <a:lnTo>
                    <a:pt x="122" y="126"/>
                  </a:lnTo>
                  <a:lnTo>
                    <a:pt x="122" y="126"/>
                  </a:lnTo>
                  <a:lnTo>
                    <a:pt x="126" y="126"/>
                  </a:lnTo>
                  <a:lnTo>
                    <a:pt x="126" y="126"/>
                  </a:lnTo>
                  <a:lnTo>
                    <a:pt x="128" y="124"/>
                  </a:lnTo>
                  <a:lnTo>
                    <a:pt x="128" y="124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18"/>
                  </a:lnTo>
                  <a:lnTo>
                    <a:pt x="128" y="118"/>
                  </a:lnTo>
                  <a:lnTo>
                    <a:pt x="130" y="116"/>
                  </a:lnTo>
                  <a:lnTo>
                    <a:pt x="130" y="116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06"/>
                  </a:lnTo>
                  <a:lnTo>
                    <a:pt x="136" y="106"/>
                  </a:lnTo>
                  <a:lnTo>
                    <a:pt x="142" y="104"/>
                  </a:lnTo>
                  <a:lnTo>
                    <a:pt x="144" y="104"/>
                  </a:lnTo>
                  <a:lnTo>
                    <a:pt x="144" y="106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4"/>
                  </a:lnTo>
                  <a:lnTo>
                    <a:pt x="140" y="114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6" y="118"/>
                  </a:lnTo>
                  <a:lnTo>
                    <a:pt x="136" y="118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2" y="124"/>
                  </a:lnTo>
                  <a:lnTo>
                    <a:pt x="132" y="124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0" y="128"/>
                  </a:lnTo>
                  <a:lnTo>
                    <a:pt x="130" y="128"/>
                  </a:lnTo>
                  <a:lnTo>
                    <a:pt x="128" y="132"/>
                  </a:lnTo>
                  <a:lnTo>
                    <a:pt x="124" y="134"/>
                  </a:lnTo>
                  <a:lnTo>
                    <a:pt x="124" y="134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6"/>
                  </a:lnTo>
                  <a:lnTo>
                    <a:pt x="122" y="136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2" y="142"/>
                  </a:lnTo>
                  <a:lnTo>
                    <a:pt x="122" y="142"/>
                  </a:lnTo>
                  <a:lnTo>
                    <a:pt x="122" y="144"/>
                  </a:lnTo>
                  <a:lnTo>
                    <a:pt x="122" y="144"/>
                  </a:lnTo>
                  <a:lnTo>
                    <a:pt x="118" y="150"/>
                  </a:lnTo>
                  <a:lnTo>
                    <a:pt x="112" y="152"/>
                  </a:lnTo>
                  <a:lnTo>
                    <a:pt x="112" y="152"/>
                  </a:lnTo>
                  <a:lnTo>
                    <a:pt x="112" y="150"/>
                  </a:lnTo>
                  <a:lnTo>
                    <a:pt x="112" y="150"/>
                  </a:lnTo>
                  <a:lnTo>
                    <a:pt x="108" y="150"/>
                  </a:lnTo>
                  <a:lnTo>
                    <a:pt x="108" y="150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2" y="148"/>
                  </a:lnTo>
                  <a:lnTo>
                    <a:pt x="98" y="148"/>
                  </a:lnTo>
                  <a:lnTo>
                    <a:pt x="98" y="148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100" y="154"/>
                  </a:lnTo>
                  <a:lnTo>
                    <a:pt x="100" y="154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98" y="158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0" y="160"/>
                  </a:lnTo>
                  <a:lnTo>
                    <a:pt x="90" y="160"/>
                  </a:lnTo>
                  <a:lnTo>
                    <a:pt x="90" y="162"/>
                  </a:lnTo>
                  <a:lnTo>
                    <a:pt x="90" y="162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2" y="168"/>
                  </a:lnTo>
                  <a:lnTo>
                    <a:pt x="92" y="168"/>
                  </a:lnTo>
                  <a:lnTo>
                    <a:pt x="90" y="170"/>
                  </a:lnTo>
                  <a:lnTo>
                    <a:pt x="90" y="170"/>
                  </a:lnTo>
                  <a:lnTo>
                    <a:pt x="90" y="168"/>
                  </a:lnTo>
                  <a:lnTo>
                    <a:pt x="90" y="168"/>
                  </a:lnTo>
                  <a:lnTo>
                    <a:pt x="88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6" y="166"/>
                  </a:lnTo>
                  <a:lnTo>
                    <a:pt x="82" y="170"/>
                  </a:lnTo>
                  <a:lnTo>
                    <a:pt x="82" y="170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78" y="170"/>
                  </a:lnTo>
                  <a:lnTo>
                    <a:pt x="78" y="170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74" y="170"/>
                  </a:lnTo>
                  <a:lnTo>
                    <a:pt x="74" y="170"/>
                  </a:lnTo>
                  <a:lnTo>
                    <a:pt x="72" y="170"/>
                  </a:lnTo>
                  <a:lnTo>
                    <a:pt x="72" y="170"/>
                  </a:lnTo>
                  <a:lnTo>
                    <a:pt x="68" y="170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2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8"/>
                  </a:lnTo>
                  <a:lnTo>
                    <a:pt x="78" y="180"/>
                  </a:lnTo>
                  <a:lnTo>
                    <a:pt x="74" y="182"/>
                  </a:lnTo>
                  <a:lnTo>
                    <a:pt x="68" y="184"/>
                  </a:lnTo>
                  <a:lnTo>
                    <a:pt x="68" y="184"/>
                  </a:lnTo>
                  <a:lnTo>
                    <a:pt x="66" y="184"/>
                  </a:lnTo>
                  <a:lnTo>
                    <a:pt x="66" y="184"/>
                  </a:lnTo>
                  <a:lnTo>
                    <a:pt x="66" y="186"/>
                  </a:lnTo>
                  <a:lnTo>
                    <a:pt x="66" y="186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64" y="194"/>
                  </a:lnTo>
                  <a:lnTo>
                    <a:pt x="64" y="194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8" y="194"/>
                  </a:lnTo>
                  <a:lnTo>
                    <a:pt x="58" y="194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2" y="190"/>
                  </a:lnTo>
                  <a:lnTo>
                    <a:pt x="52" y="190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8" y="196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2" y="20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26" y="226"/>
                  </a:lnTo>
                  <a:lnTo>
                    <a:pt x="6" y="244"/>
                  </a:lnTo>
                  <a:lnTo>
                    <a:pt x="6" y="244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2" y="250"/>
                  </a:lnTo>
                  <a:lnTo>
                    <a:pt x="0" y="252"/>
                  </a:lnTo>
                  <a:lnTo>
                    <a:pt x="2" y="252"/>
                  </a:lnTo>
                  <a:lnTo>
                    <a:pt x="2" y="252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8"/>
                  </a:lnTo>
                  <a:lnTo>
                    <a:pt x="6" y="260"/>
                  </a:lnTo>
                  <a:lnTo>
                    <a:pt x="12" y="260"/>
                  </a:lnTo>
                  <a:lnTo>
                    <a:pt x="12" y="260"/>
                  </a:lnTo>
                  <a:lnTo>
                    <a:pt x="14" y="260"/>
                  </a:lnTo>
                  <a:lnTo>
                    <a:pt x="14" y="260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20" y="254"/>
                  </a:lnTo>
                  <a:lnTo>
                    <a:pt x="20" y="254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4" y="254"/>
                  </a:lnTo>
                  <a:lnTo>
                    <a:pt x="24" y="254"/>
                  </a:lnTo>
                  <a:lnTo>
                    <a:pt x="22" y="254"/>
                  </a:lnTo>
                  <a:lnTo>
                    <a:pt x="22" y="254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60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28" y="258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42" y="256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0" y="252"/>
                  </a:lnTo>
                  <a:lnTo>
                    <a:pt x="50" y="252"/>
                  </a:lnTo>
                  <a:lnTo>
                    <a:pt x="52" y="250"/>
                  </a:lnTo>
                  <a:lnTo>
                    <a:pt x="52" y="250"/>
                  </a:lnTo>
                  <a:lnTo>
                    <a:pt x="52" y="248"/>
                  </a:lnTo>
                  <a:lnTo>
                    <a:pt x="52" y="248"/>
                  </a:lnTo>
                  <a:lnTo>
                    <a:pt x="52" y="246"/>
                  </a:lnTo>
                  <a:lnTo>
                    <a:pt x="52" y="246"/>
                  </a:lnTo>
                  <a:lnTo>
                    <a:pt x="48" y="246"/>
                  </a:lnTo>
                  <a:lnTo>
                    <a:pt x="48" y="246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6" y="248"/>
                  </a:lnTo>
                  <a:lnTo>
                    <a:pt x="46" y="248"/>
                  </a:lnTo>
                  <a:lnTo>
                    <a:pt x="44" y="246"/>
                  </a:lnTo>
                  <a:lnTo>
                    <a:pt x="44" y="244"/>
                  </a:lnTo>
                  <a:lnTo>
                    <a:pt x="44" y="244"/>
                  </a:lnTo>
                  <a:lnTo>
                    <a:pt x="50" y="240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8" y="236"/>
                  </a:lnTo>
                  <a:lnTo>
                    <a:pt x="58" y="236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4" y="234"/>
                  </a:lnTo>
                  <a:lnTo>
                    <a:pt x="64" y="234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30"/>
                  </a:lnTo>
                  <a:lnTo>
                    <a:pt x="64" y="226"/>
                  </a:lnTo>
                  <a:lnTo>
                    <a:pt x="64" y="226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70" y="230"/>
                  </a:lnTo>
                  <a:lnTo>
                    <a:pt x="72" y="230"/>
                  </a:lnTo>
                  <a:lnTo>
                    <a:pt x="72" y="230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6" y="224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2" y="220"/>
                  </a:lnTo>
                  <a:lnTo>
                    <a:pt x="82" y="220"/>
                  </a:lnTo>
                  <a:lnTo>
                    <a:pt x="82" y="218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76" y="212"/>
                  </a:lnTo>
                  <a:lnTo>
                    <a:pt x="76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0" y="202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88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92" y="198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98" y="194"/>
                  </a:lnTo>
                  <a:lnTo>
                    <a:pt x="98" y="194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100" y="190"/>
                  </a:lnTo>
                  <a:lnTo>
                    <a:pt x="100" y="190"/>
                  </a:lnTo>
                  <a:lnTo>
                    <a:pt x="104" y="188"/>
                  </a:lnTo>
                  <a:lnTo>
                    <a:pt x="104" y="184"/>
                  </a:lnTo>
                  <a:lnTo>
                    <a:pt x="104" y="184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8" y="182"/>
                  </a:lnTo>
                  <a:lnTo>
                    <a:pt x="108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12" y="176"/>
                  </a:lnTo>
                  <a:lnTo>
                    <a:pt x="112" y="176"/>
                  </a:lnTo>
                  <a:lnTo>
                    <a:pt x="114" y="174"/>
                  </a:lnTo>
                  <a:lnTo>
                    <a:pt x="114" y="174"/>
                  </a:lnTo>
                  <a:lnTo>
                    <a:pt x="114" y="172"/>
                  </a:lnTo>
                  <a:lnTo>
                    <a:pt x="114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20" y="168"/>
                  </a:lnTo>
                  <a:lnTo>
                    <a:pt x="120" y="168"/>
                  </a:lnTo>
                  <a:lnTo>
                    <a:pt x="120" y="166"/>
                  </a:lnTo>
                  <a:lnTo>
                    <a:pt x="120" y="166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4" y="162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4" y="158"/>
                  </a:lnTo>
                  <a:lnTo>
                    <a:pt x="124" y="158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6" y="144"/>
                  </a:lnTo>
                  <a:lnTo>
                    <a:pt x="136" y="144"/>
                  </a:lnTo>
                  <a:lnTo>
                    <a:pt x="136" y="142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38" y="140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2" y="136"/>
                  </a:lnTo>
                  <a:lnTo>
                    <a:pt x="142" y="136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8" y="128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56" y="112"/>
                  </a:lnTo>
                  <a:lnTo>
                    <a:pt x="156" y="112"/>
                  </a:lnTo>
                  <a:lnTo>
                    <a:pt x="160" y="110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58" y="106"/>
                  </a:lnTo>
                  <a:lnTo>
                    <a:pt x="158" y="106"/>
                  </a:lnTo>
                  <a:lnTo>
                    <a:pt x="158" y="104"/>
                  </a:lnTo>
                  <a:lnTo>
                    <a:pt x="158" y="104"/>
                  </a:lnTo>
                  <a:lnTo>
                    <a:pt x="160" y="102"/>
                  </a:lnTo>
                  <a:lnTo>
                    <a:pt x="160" y="102"/>
                  </a:lnTo>
                  <a:lnTo>
                    <a:pt x="162" y="100"/>
                  </a:lnTo>
                  <a:lnTo>
                    <a:pt x="162" y="100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62" y="96"/>
                  </a:lnTo>
                  <a:lnTo>
                    <a:pt x="162" y="96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8" y="82"/>
                  </a:lnTo>
                  <a:lnTo>
                    <a:pt x="168" y="82"/>
                  </a:lnTo>
                  <a:lnTo>
                    <a:pt x="172" y="82"/>
                  </a:lnTo>
                  <a:lnTo>
                    <a:pt x="172" y="82"/>
                  </a:lnTo>
                  <a:lnTo>
                    <a:pt x="172" y="80"/>
                  </a:lnTo>
                  <a:lnTo>
                    <a:pt x="172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6" y="78"/>
                  </a:lnTo>
                  <a:lnTo>
                    <a:pt x="176" y="78"/>
                  </a:lnTo>
                  <a:lnTo>
                    <a:pt x="176" y="76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0" y="74"/>
                  </a:lnTo>
                  <a:lnTo>
                    <a:pt x="170" y="72"/>
                  </a:lnTo>
                  <a:lnTo>
                    <a:pt x="170" y="72"/>
                  </a:lnTo>
                  <a:lnTo>
                    <a:pt x="174" y="66"/>
                  </a:lnTo>
                  <a:lnTo>
                    <a:pt x="174" y="66"/>
                  </a:lnTo>
                  <a:lnTo>
                    <a:pt x="174" y="64"/>
                  </a:lnTo>
                  <a:lnTo>
                    <a:pt x="174" y="64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56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4" y="56"/>
                  </a:lnTo>
                  <a:lnTo>
                    <a:pt x="184" y="56"/>
                  </a:lnTo>
                  <a:lnTo>
                    <a:pt x="186" y="54"/>
                  </a:lnTo>
                  <a:lnTo>
                    <a:pt x="186" y="54"/>
                  </a:lnTo>
                  <a:lnTo>
                    <a:pt x="186" y="52"/>
                  </a:lnTo>
                  <a:lnTo>
                    <a:pt x="186" y="52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82" y="42"/>
                  </a:lnTo>
                  <a:lnTo>
                    <a:pt x="182" y="42"/>
                  </a:lnTo>
                  <a:lnTo>
                    <a:pt x="182" y="40"/>
                  </a:lnTo>
                  <a:lnTo>
                    <a:pt x="182" y="40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6" y="32"/>
                  </a:lnTo>
                  <a:lnTo>
                    <a:pt x="186" y="32"/>
                  </a:lnTo>
                  <a:lnTo>
                    <a:pt x="188" y="32"/>
                  </a:lnTo>
                  <a:lnTo>
                    <a:pt x="188" y="32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90" y="28"/>
                  </a:lnTo>
                  <a:lnTo>
                    <a:pt x="190" y="28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190" y="24"/>
                  </a:lnTo>
                  <a:lnTo>
                    <a:pt x="190" y="24"/>
                  </a:lnTo>
                  <a:lnTo>
                    <a:pt x="192" y="22"/>
                  </a:lnTo>
                  <a:lnTo>
                    <a:pt x="192" y="22"/>
                  </a:lnTo>
                  <a:lnTo>
                    <a:pt x="192" y="20"/>
                  </a:lnTo>
                  <a:lnTo>
                    <a:pt x="192" y="20"/>
                  </a:lnTo>
                  <a:lnTo>
                    <a:pt x="192" y="18"/>
                  </a:lnTo>
                  <a:lnTo>
                    <a:pt x="192" y="18"/>
                  </a:lnTo>
                  <a:lnTo>
                    <a:pt x="192" y="16"/>
                  </a:lnTo>
                  <a:lnTo>
                    <a:pt x="192" y="16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4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2" y="6"/>
                  </a:lnTo>
                  <a:lnTo>
                    <a:pt x="192" y="6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78" y="4"/>
                  </a:lnTo>
                  <a:lnTo>
                    <a:pt x="178" y="4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42"/>
            <p:cNvSpPr>
              <a:spLocks/>
            </p:cNvSpPr>
            <p:nvPr/>
          </p:nvSpPr>
          <p:spPr bwMode="auto">
            <a:xfrm>
              <a:off x="6674843" y="2894387"/>
              <a:ext cx="766097" cy="1121389"/>
            </a:xfrm>
            <a:custGeom>
              <a:avLst/>
              <a:gdLst>
                <a:gd name="T0" fmla="*/ 74 w 414"/>
                <a:gd name="T1" fmla="*/ 80 h 606"/>
                <a:gd name="T2" fmla="*/ 26 w 414"/>
                <a:gd name="T3" fmla="*/ 20 h 606"/>
                <a:gd name="T4" fmla="*/ 14 w 414"/>
                <a:gd name="T5" fmla="*/ 14 h 606"/>
                <a:gd name="T6" fmla="*/ 4 w 414"/>
                <a:gd name="T7" fmla="*/ 10 h 606"/>
                <a:gd name="T8" fmla="*/ 14 w 414"/>
                <a:gd name="T9" fmla="*/ 36 h 606"/>
                <a:gd name="T10" fmla="*/ 20 w 414"/>
                <a:gd name="T11" fmla="*/ 52 h 606"/>
                <a:gd name="T12" fmla="*/ 22 w 414"/>
                <a:gd name="T13" fmla="*/ 74 h 606"/>
                <a:gd name="T14" fmla="*/ 24 w 414"/>
                <a:gd name="T15" fmla="*/ 94 h 606"/>
                <a:gd name="T16" fmla="*/ 28 w 414"/>
                <a:gd name="T17" fmla="*/ 114 h 606"/>
                <a:gd name="T18" fmla="*/ 30 w 414"/>
                <a:gd name="T19" fmla="*/ 130 h 606"/>
                <a:gd name="T20" fmla="*/ 32 w 414"/>
                <a:gd name="T21" fmla="*/ 156 h 606"/>
                <a:gd name="T22" fmla="*/ 38 w 414"/>
                <a:gd name="T23" fmla="*/ 178 h 606"/>
                <a:gd name="T24" fmla="*/ 40 w 414"/>
                <a:gd name="T25" fmla="*/ 198 h 606"/>
                <a:gd name="T26" fmla="*/ 40 w 414"/>
                <a:gd name="T27" fmla="*/ 218 h 606"/>
                <a:gd name="T28" fmla="*/ 44 w 414"/>
                <a:gd name="T29" fmla="*/ 238 h 606"/>
                <a:gd name="T30" fmla="*/ 52 w 414"/>
                <a:gd name="T31" fmla="*/ 270 h 606"/>
                <a:gd name="T32" fmla="*/ 54 w 414"/>
                <a:gd name="T33" fmla="*/ 288 h 606"/>
                <a:gd name="T34" fmla="*/ 58 w 414"/>
                <a:gd name="T35" fmla="*/ 310 h 606"/>
                <a:gd name="T36" fmla="*/ 64 w 414"/>
                <a:gd name="T37" fmla="*/ 326 h 606"/>
                <a:gd name="T38" fmla="*/ 68 w 414"/>
                <a:gd name="T39" fmla="*/ 348 h 606"/>
                <a:gd name="T40" fmla="*/ 74 w 414"/>
                <a:gd name="T41" fmla="*/ 372 h 606"/>
                <a:gd name="T42" fmla="*/ 88 w 414"/>
                <a:gd name="T43" fmla="*/ 398 h 606"/>
                <a:gd name="T44" fmla="*/ 96 w 414"/>
                <a:gd name="T45" fmla="*/ 420 h 606"/>
                <a:gd name="T46" fmla="*/ 102 w 414"/>
                <a:gd name="T47" fmla="*/ 436 h 606"/>
                <a:gd name="T48" fmla="*/ 118 w 414"/>
                <a:gd name="T49" fmla="*/ 460 h 606"/>
                <a:gd name="T50" fmla="*/ 136 w 414"/>
                <a:gd name="T51" fmla="*/ 488 h 606"/>
                <a:gd name="T52" fmla="*/ 146 w 414"/>
                <a:gd name="T53" fmla="*/ 506 h 606"/>
                <a:gd name="T54" fmla="*/ 156 w 414"/>
                <a:gd name="T55" fmla="*/ 522 h 606"/>
                <a:gd name="T56" fmla="*/ 176 w 414"/>
                <a:gd name="T57" fmla="*/ 544 h 606"/>
                <a:gd name="T58" fmla="*/ 190 w 414"/>
                <a:gd name="T59" fmla="*/ 558 h 606"/>
                <a:gd name="T60" fmla="*/ 216 w 414"/>
                <a:gd name="T61" fmla="*/ 580 h 606"/>
                <a:gd name="T62" fmla="*/ 234 w 414"/>
                <a:gd name="T63" fmla="*/ 592 h 606"/>
                <a:gd name="T64" fmla="*/ 256 w 414"/>
                <a:gd name="T65" fmla="*/ 600 h 606"/>
                <a:gd name="T66" fmla="*/ 270 w 414"/>
                <a:gd name="T67" fmla="*/ 606 h 606"/>
                <a:gd name="T68" fmla="*/ 296 w 414"/>
                <a:gd name="T69" fmla="*/ 604 h 606"/>
                <a:gd name="T70" fmla="*/ 316 w 414"/>
                <a:gd name="T71" fmla="*/ 600 h 606"/>
                <a:gd name="T72" fmla="*/ 342 w 414"/>
                <a:gd name="T73" fmla="*/ 592 h 606"/>
                <a:gd name="T74" fmla="*/ 364 w 414"/>
                <a:gd name="T75" fmla="*/ 586 h 606"/>
                <a:gd name="T76" fmla="*/ 382 w 414"/>
                <a:gd name="T77" fmla="*/ 578 h 606"/>
                <a:gd name="T78" fmla="*/ 390 w 414"/>
                <a:gd name="T79" fmla="*/ 572 h 606"/>
                <a:gd name="T80" fmla="*/ 398 w 414"/>
                <a:gd name="T81" fmla="*/ 564 h 606"/>
                <a:gd name="T82" fmla="*/ 412 w 414"/>
                <a:gd name="T83" fmla="*/ 560 h 606"/>
                <a:gd name="T84" fmla="*/ 384 w 414"/>
                <a:gd name="T85" fmla="*/ 552 h 606"/>
                <a:gd name="T86" fmla="*/ 360 w 414"/>
                <a:gd name="T87" fmla="*/ 546 h 606"/>
                <a:gd name="T88" fmla="*/ 344 w 414"/>
                <a:gd name="T89" fmla="*/ 540 h 606"/>
                <a:gd name="T90" fmla="*/ 330 w 414"/>
                <a:gd name="T91" fmla="*/ 528 h 606"/>
                <a:gd name="T92" fmla="*/ 298 w 414"/>
                <a:gd name="T93" fmla="*/ 506 h 606"/>
                <a:gd name="T94" fmla="*/ 274 w 414"/>
                <a:gd name="T95" fmla="*/ 478 h 606"/>
                <a:gd name="T96" fmla="*/ 264 w 414"/>
                <a:gd name="T97" fmla="*/ 464 h 606"/>
                <a:gd name="T98" fmla="*/ 246 w 414"/>
                <a:gd name="T99" fmla="*/ 436 h 606"/>
                <a:gd name="T100" fmla="*/ 228 w 414"/>
                <a:gd name="T101" fmla="*/ 410 h 606"/>
                <a:gd name="T102" fmla="*/ 190 w 414"/>
                <a:gd name="T103" fmla="*/ 346 h 606"/>
                <a:gd name="T104" fmla="*/ 180 w 414"/>
                <a:gd name="T105" fmla="*/ 322 h 606"/>
                <a:gd name="T106" fmla="*/ 166 w 414"/>
                <a:gd name="T107" fmla="*/ 294 h 606"/>
                <a:gd name="T108" fmla="*/ 152 w 414"/>
                <a:gd name="T109" fmla="*/ 264 h 606"/>
                <a:gd name="T110" fmla="*/ 136 w 414"/>
                <a:gd name="T111" fmla="*/ 230 h 606"/>
                <a:gd name="T112" fmla="*/ 120 w 414"/>
                <a:gd name="T113" fmla="*/ 190 h 606"/>
                <a:gd name="T114" fmla="*/ 116 w 414"/>
                <a:gd name="T115" fmla="*/ 172 h 606"/>
                <a:gd name="T116" fmla="*/ 112 w 414"/>
                <a:gd name="T117" fmla="*/ 162 h 606"/>
                <a:gd name="T118" fmla="*/ 100 w 414"/>
                <a:gd name="T119" fmla="*/ 134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4" h="606">
                  <a:moveTo>
                    <a:pt x="90" y="116"/>
                  </a:moveTo>
                  <a:lnTo>
                    <a:pt x="90" y="116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88" y="110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90" y="106"/>
                  </a:lnTo>
                  <a:lnTo>
                    <a:pt x="90" y="106"/>
                  </a:lnTo>
                  <a:lnTo>
                    <a:pt x="90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2" y="9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0" y="62"/>
                  </a:lnTo>
                  <a:lnTo>
                    <a:pt x="52" y="46"/>
                  </a:lnTo>
                  <a:lnTo>
                    <a:pt x="42" y="32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6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8" y="80"/>
                  </a:lnTo>
                  <a:lnTo>
                    <a:pt x="26" y="84"/>
                  </a:lnTo>
                  <a:lnTo>
                    <a:pt x="26" y="86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6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4" y="106"/>
                  </a:lnTo>
                  <a:lnTo>
                    <a:pt x="26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6" y="120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6" y="124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32" y="156"/>
                  </a:lnTo>
                  <a:lnTo>
                    <a:pt x="32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8" y="164"/>
                  </a:lnTo>
                  <a:lnTo>
                    <a:pt x="36" y="168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4" y="172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8" y="176"/>
                  </a:lnTo>
                  <a:lnTo>
                    <a:pt x="38" y="176"/>
                  </a:lnTo>
                  <a:lnTo>
                    <a:pt x="38" y="178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2"/>
                  </a:lnTo>
                  <a:lnTo>
                    <a:pt x="38" y="182"/>
                  </a:lnTo>
                  <a:lnTo>
                    <a:pt x="38" y="184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38" y="188"/>
                  </a:lnTo>
                  <a:lnTo>
                    <a:pt x="38" y="188"/>
                  </a:lnTo>
                  <a:lnTo>
                    <a:pt x="38" y="194"/>
                  </a:lnTo>
                  <a:lnTo>
                    <a:pt x="38" y="194"/>
                  </a:lnTo>
                  <a:lnTo>
                    <a:pt x="40" y="196"/>
                  </a:lnTo>
                  <a:lnTo>
                    <a:pt x="40" y="196"/>
                  </a:lnTo>
                  <a:lnTo>
                    <a:pt x="40" y="198"/>
                  </a:lnTo>
                  <a:lnTo>
                    <a:pt x="40" y="198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2"/>
                  </a:lnTo>
                  <a:lnTo>
                    <a:pt x="44" y="212"/>
                  </a:lnTo>
                  <a:lnTo>
                    <a:pt x="42" y="216"/>
                  </a:lnTo>
                  <a:lnTo>
                    <a:pt x="40" y="216"/>
                  </a:lnTo>
                  <a:lnTo>
                    <a:pt x="40" y="216"/>
                  </a:lnTo>
                  <a:lnTo>
                    <a:pt x="40" y="218"/>
                  </a:lnTo>
                  <a:lnTo>
                    <a:pt x="40" y="218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4" y="224"/>
                  </a:lnTo>
                  <a:lnTo>
                    <a:pt x="44" y="224"/>
                  </a:lnTo>
                  <a:lnTo>
                    <a:pt x="44" y="226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32"/>
                  </a:lnTo>
                  <a:lnTo>
                    <a:pt x="42" y="234"/>
                  </a:lnTo>
                  <a:lnTo>
                    <a:pt x="42" y="234"/>
                  </a:lnTo>
                  <a:lnTo>
                    <a:pt x="42" y="236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6" y="240"/>
                  </a:lnTo>
                  <a:lnTo>
                    <a:pt x="46" y="240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0" y="250"/>
                  </a:lnTo>
                  <a:lnTo>
                    <a:pt x="48" y="256"/>
                  </a:lnTo>
                  <a:lnTo>
                    <a:pt x="48" y="256"/>
                  </a:lnTo>
                  <a:lnTo>
                    <a:pt x="48" y="258"/>
                  </a:lnTo>
                  <a:lnTo>
                    <a:pt x="48" y="258"/>
                  </a:lnTo>
                  <a:lnTo>
                    <a:pt x="50" y="264"/>
                  </a:lnTo>
                  <a:lnTo>
                    <a:pt x="50" y="264"/>
                  </a:lnTo>
                  <a:lnTo>
                    <a:pt x="50" y="266"/>
                  </a:lnTo>
                  <a:lnTo>
                    <a:pt x="50" y="266"/>
                  </a:lnTo>
                  <a:lnTo>
                    <a:pt x="50" y="270"/>
                  </a:lnTo>
                  <a:lnTo>
                    <a:pt x="50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2" y="274"/>
                  </a:lnTo>
                  <a:lnTo>
                    <a:pt x="52" y="274"/>
                  </a:lnTo>
                  <a:lnTo>
                    <a:pt x="52" y="276"/>
                  </a:lnTo>
                  <a:lnTo>
                    <a:pt x="52" y="276"/>
                  </a:lnTo>
                  <a:lnTo>
                    <a:pt x="52" y="280"/>
                  </a:lnTo>
                  <a:lnTo>
                    <a:pt x="54" y="282"/>
                  </a:lnTo>
                  <a:lnTo>
                    <a:pt x="54" y="282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8"/>
                  </a:lnTo>
                  <a:lnTo>
                    <a:pt x="54" y="288"/>
                  </a:lnTo>
                  <a:lnTo>
                    <a:pt x="56" y="288"/>
                  </a:lnTo>
                  <a:lnTo>
                    <a:pt x="56" y="290"/>
                  </a:lnTo>
                  <a:lnTo>
                    <a:pt x="56" y="294"/>
                  </a:lnTo>
                  <a:lnTo>
                    <a:pt x="56" y="294"/>
                  </a:lnTo>
                  <a:lnTo>
                    <a:pt x="56" y="298"/>
                  </a:lnTo>
                  <a:lnTo>
                    <a:pt x="56" y="298"/>
                  </a:lnTo>
                  <a:lnTo>
                    <a:pt x="56" y="300"/>
                  </a:lnTo>
                  <a:lnTo>
                    <a:pt x="56" y="300"/>
                  </a:lnTo>
                  <a:lnTo>
                    <a:pt x="56" y="302"/>
                  </a:lnTo>
                  <a:lnTo>
                    <a:pt x="56" y="304"/>
                  </a:lnTo>
                  <a:lnTo>
                    <a:pt x="56" y="304"/>
                  </a:lnTo>
                  <a:lnTo>
                    <a:pt x="56" y="306"/>
                  </a:lnTo>
                  <a:lnTo>
                    <a:pt x="56" y="306"/>
                  </a:lnTo>
                  <a:lnTo>
                    <a:pt x="56" y="310"/>
                  </a:lnTo>
                  <a:lnTo>
                    <a:pt x="56" y="310"/>
                  </a:lnTo>
                  <a:lnTo>
                    <a:pt x="58" y="310"/>
                  </a:lnTo>
                  <a:lnTo>
                    <a:pt x="58" y="310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4"/>
                  </a:lnTo>
                  <a:lnTo>
                    <a:pt x="60" y="314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4" y="318"/>
                  </a:lnTo>
                  <a:lnTo>
                    <a:pt x="64" y="320"/>
                  </a:lnTo>
                  <a:lnTo>
                    <a:pt x="64" y="320"/>
                  </a:lnTo>
                  <a:lnTo>
                    <a:pt x="64" y="322"/>
                  </a:lnTo>
                  <a:lnTo>
                    <a:pt x="64" y="322"/>
                  </a:lnTo>
                  <a:lnTo>
                    <a:pt x="64" y="324"/>
                  </a:lnTo>
                  <a:lnTo>
                    <a:pt x="62" y="326"/>
                  </a:lnTo>
                  <a:lnTo>
                    <a:pt x="62" y="326"/>
                  </a:lnTo>
                  <a:lnTo>
                    <a:pt x="64" y="326"/>
                  </a:lnTo>
                  <a:lnTo>
                    <a:pt x="64" y="326"/>
                  </a:lnTo>
                  <a:lnTo>
                    <a:pt x="64" y="328"/>
                  </a:lnTo>
                  <a:lnTo>
                    <a:pt x="64" y="328"/>
                  </a:lnTo>
                  <a:lnTo>
                    <a:pt x="66" y="332"/>
                  </a:lnTo>
                  <a:lnTo>
                    <a:pt x="62" y="336"/>
                  </a:lnTo>
                  <a:lnTo>
                    <a:pt x="62" y="336"/>
                  </a:lnTo>
                  <a:lnTo>
                    <a:pt x="60" y="338"/>
                  </a:lnTo>
                  <a:lnTo>
                    <a:pt x="60" y="338"/>
                  </a:lnTo>
                  <a:lnTo>
                    <a:pt x="60" y="342"/>
                  </a:lnTo>
                  <a:lnTo>
                    <a:pt x="60" y="342"/>
                  </a:lnTo>
                  <a:lnTo>
                    <a:pt x="62" y="344"/>
                  </a:lnTo>
                  <a:lnTo>
                    <a:pt x="62" y="344"/>
                  </a:lnTo>
                  <a:lnTo>
                    <a:pt x="62" y="346"/>
                  </a:lnTo>
                  <a:lnTo>
                    <a:pt x="62" y="346"/>
                  </a:lnTo>
                  <a:lnTo>
                    <a:pt x="64" y="346"/>
                  </a:lnTo>
                  <a:lnTo>
                    <a:pt x="64" y="346"/>
                  </a:lnTo>
                  <a:lnTo>
                    <a:pt x="64" y="348"/>
                  </a:lnTo>
                  <a:lnTo>
                    <a:pt x="68" y="348"/>
                  </a:lnTo>
                  <a:lnTo>
                    <a:pt x="68" y="348"/>
                  </a:lnTo>
                  <a:lnTo>
                    <a:pt x="70" y="348"/>
                  </a:lnTo>
                  <a:lnTo>
                    <a:pt x="70" y="348"/>
                  </a:lnTo>
                  <a:lnTo>
                    <a:pt x="72" y="350"/>
                  </a:lnTo>
                  <a:lnTo>
                    <a:pt x="72" y="352"/>
                  </a:lnTo>
                  <a:lnTo>
                    <a:pt x="70" y="356"/>
                  </a:lnTo>
                  <a:lnTo>
                    <a:pt x="70" y="356"/>
                  </a:lnTo>
                  <a:lnTo>
                    <a:pt x="70" y="358"/>
                  </a:lnTo>
                  <a:lnTo>
                    <a:pt x="70" y="358"/>
                  </a:lnTo>
                  <a:lnTo>
                    <a:pt x="70" y="362"/>
                  </a:lnTo>
                  <a:lnTo>
                    <a:pt x="70" y="362"/>
                  </a:lnTo>
                  <a:lnTo>
                    <a:pt x="72" y="366"/>
                  </a:lnTo>
                  <a:lnTo>
                    <a:pt x="72" y="366"/>
                  </a:lnTo>
                  <a:lnTo>
                    <a:pt x="76" y="370"/>
                  </a:lnTo>
                  <a:lnTo>
                    <a:pt x="76" y="370"/>
                  </a:lnTo>
                  <a:lnTo>
                    <a:pt x="76" y="372"/>
                  </a:lnTo>
                  <a:lnTo>
                    <a:pt x="74" y="372"/>
                  </a:lnTo>
                  <a:lnTo>
                    <a:pt x="74" y="372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8"/>
                  </a:lnTo>
                  <a:lnTo>
                    <a:pt x="76" y="378"/>
                  </a:lnTo>
                  <a:lnTo>
                    <a:pt x="76" y="380"/>
                  </a:lnTo>
                  <a:lnTo>
                    <a:pt x="76" y="380"/>
                  </a:lnTo>
                  <a:lnTo>
                    <a:pt x="78" y="382"/>
                  </a:lnTo>
                  <a:lnTo>
                    <a:pt x="78" y="382"/>
                  </a:lnTo>
                  <a:lnTo>
                    <a:pt x="78" y="384"/>
                  </a:lnTo>
                  <a:lnTo>
                    <a:pt x="78" y="384"/>
                  </a:lnTo>
                  <a:lnTo>
                    <a:pt x="82" y="384"/>
                  </a:lnTo>
                  <a:lnTo>
                    <a:pt x="84" y="388"/>
                  </a:lnTo>
                  <a:lnTo>
                    <a:pt x="88" y="396"/>
                  </a:lnTo>
                  <a:lnTo>
                    <a:pt x="88" y="396"/>
                  </a:lnTo>
                  <a:lnTo>
                    <a:pt x="88" y="398"/>
                  </a:lnTo>
                  <a:lnTo>
                    <a:pt x="86" y="398"/>
                  </a:lnTo>
                  <a:lnTo>
                    <a:pt x="86" y="398"/>
                  </a:lnTo>
                  <a:lnTo>
                    <a:pt x="86" y="400"/>
                  </a:lnTo>
                  <a:lnTo>
                    <a:pt x="86" y="402"/>
                  </a:lnTo>
                  <a:lnTo>
                    <a:pt x="86" y="402"/>
                  </a:lnTo>
                  <a:lnTo>
                    <a:pt x="88" y="402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2" y="406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92" y="410"/>
                  </a:lnTo>
                  <a:lnTo>
                    <a:pt x="92" y="410"/>
                  </a:lnTo>
                  <a:lnTo>
                    <a:pt x="92" y="412"/>
                  </a:lnTo>
                  <a:lnTo>
                    <a:pt x="92" y="412"/>
                  </a:lnTo>
                  <a:lnTo>
                    <a:pt x="94" y="416"/>
                  </a:lnTo>
                  <a:lnTo>
                    <a:pt x="94" y="416"/>
                  </a:lnTo>
                  <a:lnTo>
                    <a:pt x="96" y="420"/>
                  </a:lnTo>
                  <a:lnTo>
                    <a:pt x="96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30"/>
                  </a:lnTo>
                  <a:lnTo>
                    <a:pt x="98" y="430"/>
                  </a:lnTo>
                  <a:lnTo>
                    <a:pt x="100" y="430"/>
                  </a:lnTo>
                  <a:lnTo>
                    <a:pt x="100" y="430"/>
                  </a:lnTo>
                  <a:lnTo>
                    <a:pt x="100" y="432"/>
                  </a:lnTo>
                  <a:lnTo>
                    <a:pt x="100" y="432"/>
                  </a:lnTo>
                  <a:lnTo>
                    <a:pt x="100" y="436"/>
                  </a:lnTo>
                  <a:lnTo>
                    <a:pt x="100" y="436"/>
                  </a:lnTo>
                  <a:lnTo>
                    <a:pt x="102" y="436"/>
                  </a:lnTo>
                  <a:lnTo>
                    <a:pt x="102" y="436"/>
                  </a:lnTo>
                  <a:lnTo>
                    <a:pt x="102" y="438"/>
                  </a:lnTo>
                  <a:lnTo>
                    <a:pt x="104" y="438"/>
                  </a:lnTo>
                  <a:lnTo>
                    <a:pt x="104" y="442"/>
                  </a:lnTo>
                  <a:lnTo>
                    <a:pt x="104" y="442"/>
                  </a:lnTo>
                  <a:lnTo>
                    <a:pt x="106" y="442"/>
                  </a:lnTo>
                  <a:lnTo>
                    <a:pt x="106" y="442"/>
                  </a:lnTo>
                  <a:lnTo>
                    <a:pt x="108" y="444"/>
                  </a:lnTo>
                  <a:lnTo>
                    <a:pt x="108" y="444"/>
                  </a:lnTo>
                  <a:lnTo>
                    <a:pt x="110" y="444"/>
                  </a:lnTo>
                  <a:lnTo>
                    <a:pt x="110" y="444"/>
                  </a:lnTo>
                  <a:lnTo>
                    <a:pt x="110" y="448"/>
                  </a:lnTo>
                  <a:lnTo>
                    <a:pt x="110" y="448"/>
                  </a:lnTo>
                  <a:lnTo>
                    <a:pt x="112" y="452"/>
                  </a:lnTo>
                  <a:lnTo>
                    <a:pt x="116" y="458"/>
                  </a:lnTo>
                  <a:lnTo>
                    <a:pt x="116" y="458"/>
                  </a:lnTo>
                  <a:lnTo>
                    <a:pt x="118" y="460"/>
                  </a:lnTo>
                  <a:lnTo>
                    <a:pt x="118" y="460"/>
                  </a:lnTo>
                  <a:lnTo>
                    <a:pt x="118" y="464"/>
                  </a:lnTo>
                  <a:lnTo>
                    <a:pt x="118" y="464"/>
                  </a:lnTo>
                  <a:lnTo>
                    <a:pt x="120" y="464"/>
                  </a:lnTo>
                  <a:lnTo>
                    <a:pt x="120" y="464"/>
                  </a:lnTo>
                  <a:lnTo>
                    <a:pt x="122" y="464"/>
                  </a:lnTo>
                  <a:lnTo>
                    <a:pt x="124" y="466"/>
                  </a:lnTo>
                  <a:lnTo>
                    <a:pt x="128" y="472"/>
                  </a:lnTo>
                  <a:lnTo>
                    <a:pt x="128" y="472"/>
                  </a:lnTo>
                  <a:lnTo>
                    <a:pt x="130" y="474"/>
                  </a:lnTo>
                  <a:lnTo>
                    <a:pt x="130" y="474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4" y="480"/>
                  </a:lnTo>
                  <a:lnTo>
                    <a:pt x="134" y="484"/>
                  </a:lnTo>
                  <a:lnTo>
                    <a:pt x="134" y="484"/>
                  </a:lnTo>
                  <a:lnTo>
                    <a:pt x="136" y="488"/>
                  </a:lnTo>
                  <a:lnTo>
                    <a:pt x="136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90"/>
                  </a:lnTo>
                  <a:lnTo>
                    <a:pt x="138" y="490"/>
                  </a:lnTo>
                  <a:lnTo>
                    <a:pt x="138" y="492"/>
                  </a:lnTo>
                  <a:lnTo>
                    <a:pt x="138" y="492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40" y="498"/>
                  </a:lnTo>
                  <a:lnTo>
                    <a:pt x="140" y="498"/>
                  </a:lnTo>
                  <a:lnTo>
                    <a:pt x="142" y="500"/>
                  </a:lnTo>
                  <a:lnTo>
                    <a:pt x="142" y="500"/>
                  </a:lnTo>
                  <a:lnTo>
                    <a:pt x="144" y="500"/>
                  </a:lnTo>
                  <a:lnTo>
                    <a:pt x="144" y="502"/>
                  </a:lnTo>
                  <a:lnTo>
                    <a:pt x="144" y="502"/>
                  </a:lnTo>
                  <a:lnTo>
                    <a:pt x="146" y="506"/>
                  </a:lnTo>
                  <a:lnTo>
                    <a:pt x="146" y="506"/>
                  </a:lnTo>
                  <a:lnTo>
                    <a:pt x="148" y="506"/>
                  </a:lnTo>
                  <a:lnTo>
                    <a:pt x="148" y="506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50" y="510"/>
                  </a:lnTo>
                  <a:lnTo>
                    <a:pt x="15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48" y="514"/>
                  </a:lnTo>
                  <a:lnTo>
                    <a:pt x="148" y="514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4" y="518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8" y="524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64" y="528"/>
                  </a:lnTo>
                  <a:lnTo>
                    <a:pt x="166" y="532"/>
                  </a:lnTo>
                  <a:lnTo>
                    <a:pt x="168" y="536"/>
                  </a:lnTo>
                  <a:lnTo>
                    <a:pt x="168" y="538"/>
                  </a:lnTo>
                  <a:lnTo>
                    <a:pt x="168" y="538"/>
                  </a:lnTo>
                  <a:lnTo>
                    <a:pt x="172" y="542"/>
                  </a:lnTo>
                  <a:lnTo>
                    <a:pt x="172" y="542"/>
                  </a:lnTo>
                  <a:lnTo>
                    <a:pt x="174" y="542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82" y="546"/>
                  </a:lnTo>
                  <a:lnTo>
                    <a:pt x="182" y="546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50"/>
                  </a:lnTo>
                  <a:lnTo>
                    <a:pt x="184" y="550"/>
                  </a:lnTo>
                  <a:lnTo>
                    <a:pt x="186" y="550"/>
                  </a:lnTo>
                  <a:lnTo>
                    <a:pt x="184" y="552"/>
                  </a:lnTo>
                  <a:lnTo>
                    <a:pt x="184" y="552"/>
                  </a:lnTo>
                  <a:lnTo>
                    <a:pt x="186" y="554"/>
                  </a:lnTo>
                  <a:lnTo>
                    <a:pt x="186" y="554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90" y="558"/>
                  </a:lnTo>
                  <a:lnTo>
                    <a:pt x="190" y="558"/>
                  </a:lnTo>
                  <a:lnTo>
                    <a:pt x="192" y="558"/>
                  </a:lnTo>
                  <a:lnTo>
                    <a:pt x="192" y="558"/>
                  </a:lnTo>
                  <a:lnTo>
                    <a:pt x="194" y="560"/>
                  </a:lnTo>
                  <a:lnTo>
                    <a:pt x="194" y="560"/>
                  </a:lnTo>
                  <a:lnTo>
                    <a:pt x="196" y="562"/>
                  </a:lnTo>
                  <a:lnTo>
                    <a:pt x="196" y="562"/>
                  </a:lnTo>
                  <a:lnTo>
                    <a:pt x="198" y="562"/>
                  </a:lnTo>
                  <a:lnTo>
                    <a:pt x="200" y="564"/>
                  </a:lnTo>
                  <a:lnTo>
                    <a:pt x="202" y="566"/>
                  </a:lnTo>
                  <a:lnTo>
                    <a:pt x="200" y="566"/>
                  </a:lnTo>
                  <a:lnTo>
                    <a:pt x="200" y="566"/>
                  </a:lnTo>
                  <a:lnTo>
                    <a:pt x="206" y="570"/>
                  </a:lnTo>
                  <a:lnTo>
                    <a:pt x="206" y="570"/>
                  </a:lnTo>
                  <a:lnTo>
                    <a:pt x="208" y="570"/>
                  </a:lnTo>
                  <a:lnTo>
                    <a:pt x="208" y="570"/>
                  </a:lnTo>
                  <a:lnTo>
                    <a:pt x="212" y="572"/>
                  </a:lnTo>
                  <a:lnTo>
                    <a:pt x="214" y="576"/>
                  </a:lnTo>
                  <a:lnTo>
                    <a:pt x="216" y="580"/>
                  </a:lnTo>
                  <a:lnTo>
                    <a:pt x="220" y="584"/>
                  </a:lnTo>
                  <a:lnTo>
                    <a:pt x="220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4" y="586"/>
                  </a:lnTo>
                  <a:lnTo>
                    <a:pt x="224" y="586"/>
                  </a:lnTo>
                  <a:lnTo>
                    <a:pt x="226" y="586"/>
                  </a:lnTo>
                  <a:lnTo>
                    <a:pt x="226" y="586"/>
                  </a:lnTo>
                  <a:lnTo>
                    <a:pt x="226" y="588"/>
                  </a:lnTo>
                  <a:lnTo>
                    <a:pt x="226" y="588"/>
                  </a:lnTo>
                  <a:lnTo>
                    <a:pt x="228" y="588"/>
                  </a:lnTo>
                  <a:lnTo>
                    <a:pt x="228" y="588"/>
                  </a:lnTo>
                  <a:lnTo>
                    <a:pt x="230" y="588"/>
                  </a:lnTo>
                  <a:lnTo>
                    <a:pt x="232" y="588"/>
                  </a:lnTo>
                  <a:lnTo>
                    <a:pt x="230" y="588"/>
                  </a:lnTo>
                  <a:lnTo>
                    <a:pt x="230" y="588"/>
                  </a:lnTo>
                  <a:lnTo>
                    <a:pt x="234" y="592"/>
                  </a:lnTo>
                  <a:lnTo>
                    <a:pt x="234" y="592"/>
                  </a:lnTo>
                  <a:lnTo>
                    <a:pt x="236" y="592"/>
                  </a:lnTo>
                  <a:lnTo>
                    <a:pt x="236" y="592"/>
                  </a:lnTo>
                  <a:lnTo>
                    <a:pt x="238" y="596"/>
                  </a:lnTo>
                  <a:lnTo>
                    <a:pt x="238" y="596"/>
                  </a:lnTo>
                  <a:lnTo>
                    <a:pt x="242" y="596"/>
                  </a:lnTo>
                  <a:lnTo>
                    <a:pt x="244" y="598"/>
                  </a:lnTo>
                  <a:lnTo>
                    <a:pt x="244" y="598"/>
                  </a:lnTo>
                  <a:lnTo>
                    <a:pt x="246" y="598"/>
                  </a:lnTo>
                  <a:lnTo>
                    <a:pt x="248" y="600"/>
                  </a:lnTo>
                  <a:lnTo>
                    <a:pt x="248" y="600"/>
                  </a:lnTo>
                  <a:lnTo>
                    <a:pt x="250" y="600"/>
                  </a:lnTo>
                  <a:lnTo>
                    <a:pt x="250" y="600"/>
                  </a:lnTo>
                  <a:lnTo>
                    <a:pt x="252" y="600"/>
                  </a:lnTo>
                  <a:lnTo>
                    <a:pt x="252" y="600"/>
                  </a:lnTo>
                  <a:lnTo>
                    <a:pt x="254" y="600"/>
                  </a:lnTo>
                  <a:lnTo>
                    <a:pt x="254" y="600"/>
                  </a:lnTo>
                  <a:lnTo>
                    <a:pt x="256" y="600"/>
                  </a:lnTo>
                  <a:lnTo>
                    <a:pt x="256" y="600"/>
                  </a:lnTo>
                  <a:lnTo>
                    <a:pt x="258" y="600"/>
                  </a:lnTo>
                  <a:lnTo>
                    <a:pt x="258" y="600"/>
                  </a:lnTo>
                  <a:lnTo>
                    <a:pt x="260" y="602"/>
                  </a:lnTo>
                  <a:lnTo>
                    <a:pt x="260" y="602"/>
                  </a:lnTo>
                  <a:lnTo>
                    <a:pt x="262" y="604"/>
                  </a:lnTo>
                  <a:lnTo>
                    <a:pt x="262" y="604"/>
                  </a:lnTo>
                  <a:lnTo>
                    <a:pt x="264" y="604"/>
                  </a:lnTo>
                  <a:lnTo>
                    <a:pt x="264" y="604"/>
                  </a:lnTo>
                  <a:lnTo>
                    <a:pt x="266" y="604"/>
                  </a:lnTo>
                  <a:lnTo>
                    <a:pt x="266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2" y="606"/>
                  </a:lnTo>
                  <a:lnTo>
                    <a:pt x="272" y="606"/>
                  </a:lnTo>
                  <a:lnTo>
                    <a:pt x="280" y="604"/>
                  </a:lnTo>
                  <a:lnTo>
                    <a:pt x="280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4" y="604"/>
                  </a:lnTo>
                  <a:lnTo>
                    <a:pt x="284" y="604"/>
                  </a:lnTo>
                  <a:lnTo>
                    <a:pt x="286" y="604"/>
                  </a:lnTo>
                  <a:lnTo>
                    <a:pt x="286" y="604"/>
                  </a:lnTo>
                  <a:lnTo>
                    <a:pt x="288" y="604"/>
                  </a:lnTo>
                  <a:lnTo>
                    <a:pt x="288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8" y="600"/>
                  </a:lnTo>
                  <a:lnTo>
                    <a:pt x="298" y="600"/>
                  </a:lnTo>
                  <a:lnTo>
                    <a:pt x="300" y="600"/>
                  </a:lnTo>
                  <a:lnTo>
                    <a:pt x="302" y="600"/>
                  </a:lnTo>
                  <a:lnTo>
                    <a:pt x="302" y="600"/>
                  </a:lnTo>
                  <a:lnTo>
                    <a:pt x="302" y="602"/>
                  </a:lnTo>
                  <a:lnTo>
                    <a:pt x="302" y="602"/>
                  </a:lnTo>
                  <a:lnTo>
                    <a:pt x="304" y="602"/>
                  </a:lnTo>
                  <a:lnTo>
                    <a:pt x="304" y="602"/>
                  </a:lnTo>
                  <a:lnTo>
                    <a:pt x="306" y="602"/>
                  </a:lnTo>
                  <a:lnTo>
                    <a:pt x="306" y="600"/>
                  </a:lnTo>
                  <a:lnTo>
                    <a:pt x="306" y="600"/>
                  </a:lnTo>
                  <a:lnTo>
                    <a:pt x="308" y="600"/>
                  </a:lnTo>
                  <a:lnTo>
                    <a:pt x="310" y="600"/>
                  </a:lnTo>
                  <a:lnTo>
                    <a:pt x="310" y="600"/>
                  </a:lnTo>
                  <a:lnTo>
                    <a:pt x="312" y="600"/>
                  </a:lnTo>
                  <a:lnTo>
                    <a:pt x="312" y="600"/>
                  </a:lnTo>
                  <a:lnTo>
                    <a:pt x="316" y="600"/>
                  </a:lnTo>
                  <a:lnTo>
                    <a:pt x="316" y="600"/>
                  </a:lnTo>
                  <a:lnTo>
                    <a:pt x="318" y="600"/>
                  </a:lnTo>
                  <a:lnTo>
                    <a:pt x="318" y="600"/>
                  </a:lnTo>
                  <a:lnTo>
                    <a:pt x="320" y="598"/>
                  </a:lnTo>
                  <a:lnTo>
                    <a:pt x="320" y="598"/>
                  </a:lnTo>
                  <a:lnTo>
                    <a:pt x="322" y="596"/>
                  </a:lnTo>
                  <a:lnTo>
                    <a:pt x="326" y="598"/>
                  </a:lnTo>
                  <a:lnTo>
                    <a:pt x="330" y="598"/>
                  </a:lnTo>
                  <a:lnTo>
                    <a:pt x="330" y="598"/>
                  </a:lnTo>
                  <a:lnTo>
                    <a:pt x="334" y="596"/>
                  </a:lnTo>
                  <a:lnTo>
                    <a:pt x="334" y="596"/>
                  </a:lnTo>
                  <a:lnTo>
                    <a:pt x="336" y="594"/>
                  </a:lnTo>
                  <a:lnTo>
                    <a:pt x="336" y="594"/>
                  </a:lnTo>
                  <a:lnTo>
                    <a:pt x="338" y="594"/>
                  </a:lnTo>
                  <a:lnTo>
                    <a:pt x="338" y="594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4" y="590"/>
                  </a:lnTo>
                  <a:lnTo>
                    <a:pt x="346" y="590"/>
                  </a:lnTo>
                  <a:lnTo>
                    <a:pt x="346" y="592"/>
                  </a:lnTo>
                  <a:lnTo>
                    <a:pt x="346" y="592"/>
                  </a:lnTo>
                  <a:lnTo>
                    <a:pt x="348" y="594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2" y="590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6" y="590"/>
                  </a:lnTo>
                  <a:lnTo>
                    <a:pt x="356" y="590"/>
                  </a:lnTo>
                  <a:lnTo>
                    <a:pt x="362" y="588"/>
                  </a:lnTo>
                  <a:lnTo>
                    <a:pt x="362" y="588"/>
                  </a:lnTo>
                  <a:lnTo>
                    <a:pt x="364" y="586"/>
                  </a:lnTo>
                  <a:lnTo>
                    <a:pt x="364" y="586"/>
                  </a:lnTo>
                  <a:lnTo>
                    <a:pt x="366" y="584"/>
                  </a:lnTo>
                  <a:lnTo>
                    <a:pt x="366" y="584"/>
                  </a:lnTo>
                  <a:lnTo>
                    <a:pt x="370" y="582"/>
                  </a:lnTo>
                  <a:lnTo>
                    <a:pt x="370" y="582"/>
                  </a:lnTo>
                  <a:lnTo>
                    <a:pt x="372" y="582"/>
                  </a:lnTo>
                  <a:lnTo>
                    <a:pt x="372" y="582"/>
                  </a:lnTo>
                  <a:lnTo>
                    <a:pt x="374" y="582"/>
                  </a:lnTo>
                  <a:lnTo>
                    <a:pt x="374" y="582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78" y="580"/>
                  </a:lnTo>
                  <a:lnTo>
                    <a:pt x="378" y="580"/>
                  </a:lnTo>
                  <a:lnTo>
                    <a:pt x="380" y="578"/>
                  </a:lnTo>
                  <a:lnTo>
                    <a:pt x="380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80"/>
                  </a:lnTo>
                  <a:lnTo>
                    <a:pt x="382" y="580"/>
                  </a:lnTo>
                  <a:lnTo>
                    <a:pt x="384" y="582"/>
                  </a:lnTo>
                  <a:lnTo>
                    <a:pt x="388" y="582"/>
                  </a:lnTo>
                  <a:lnTo>
                    <a:pt x="388" y="582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90" y="580"/>
                  </a:lnTo>
                  <a:lnTo>
                    <a:pt x="390" y="580"/>
                  </a:lnTo>
                  <a:lnTo>
                    <a:pt x="392" y="578"/>
                  </a:lnTo>
                  <a:lnTo>
                    <a:pt x="392" y="578"/>
                  </a:lnTo>
                  <a:lnTo>
                    <a:pt x="392" y="576"/>
                  </a:lnTo>
                  <a:lnTo>
                    <a:pt x="392" y="576"/>
                  </a:lnTo>
                  <a:lnTo>
                    <a:pt x="392" y="574"/>
                  </a:lnTo>
                  <a:lnTo>
                    <a:pt x="392" y="574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86" y="570"/>
                  </a:lnTo>
                  <a:lnTo>
                    <a:pt x="386" y="570"/>
                  </a:lnTo>
                  <a:lnTo>
                    <a:pt x="386" y="568"/>
                  </a:lnTo>
                  <a:lnTo>
                    <a:pt x="386" y="568"/>
                  </a:lnTo>
                  <a:lnTo>
                    <a:pt x="388" y="566"/>
                  </a:lnTo>
                  <a:lnTo>
                    <a:pt x="390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4" y="564"/>
                  </a:lnTo>
                  <a:lnTo>
                    <a:pt x="394" y="562"/>
                  </a:lnTo>
                  <a:lnTo>
                    <a:pt x="394" y="562"/>
                  </a:lnTo>
                  <a:lnTo>
                    <a:pt x="396" y="562"/>
                  </a:lnTo>
                  <a:lnTo>
                    <a:pt x="396" y="562"/>
                  </a:lnTo>
                  <a:lnTo>
                    <a:pt x="396" y="564"/>
                  </a:lnTo>
                  <a:lnTo>
                    <a:pt x="398" y="564"/>
                  </a:lnTo>
                  <a:lnTo>
                    <a:pt x="398" y="564"/>
                  </a:lnTo>
                  <a:lnTo>
                    <a:pt x="402" y="564"/>
                  </a:lnTo>
                  <a:lnTo>
                    <a:pt x="402" y="564"/>
                  </a:lnTo>
                  <a:lnTo>
                    <a:pt x="406" y="564"/>
                  </a:lnTo>
                  <a:lnTo>
                    <a:pt x="406" y="564"/>
                  </a:lnTo>
                  <a:lnTo>
                    <a:pt x="408" y="564"/>
                  </a:lnTo>
                  <a:lnTo>
                    <a:pt x="408" y="564"/>
                  </a:lnTo>
                  <a:lnTo>
                    <a:pt x="410" y="566"/>
                  </a:lnTo>
                  <a:lnTo>
                    <a:pt x="412" y="566"/>
                  </a:lnTo>
                  <a:lnTo>
                    <a:pt x="414" y="566"/>
                  </a:lnTo>
                  <a:lnTo>
                    <a:pt x="414" y="566"/>
                  </a:lnTo>
                  <a:lnTo>
                    <a:pt x="414" y="564"/>
                  </a:lnTo>
                  <a:lnTo>
                    <a:pt x="414" y="564"/>
                  </a:lnTo>
                  <a:lnTo>
                    <a:pt x="414" y="562"/>
                  </a:lnTo>
                  <a:lnTo>
                    <a:pt x="414" y="562"/>
                  </a:lnTo>
                  <a:lnTo>
                    <a:pt x="412" y="562"/>
                  </a:lnTo>
                  <a:lnTo>
                    <a:pt x="412" y="562"/>
                  </a:lnTo>
                  <a:lnTo>
                    <a:pt x="412" y="560"/>
                  </a:lnTo>
                  <a:lnTo>
                    <a:pt x="412" y="560"/>
                  </a:lnTo>
                  <a:lnTo>
                    <a:pt x="408" y="558"/>
                  </a:lnTo>
                  <a:lnTo>
                    <a:pt x="408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0" y="558"/>
                  </a:lnTo>
                  <a:lnTo>
                    <a:pt x="400" y="558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396" y="556"/>
                  </a:lnTo>
                  <a:lnTo>
                    <a:pt x="396" y="556"/>
                  </a:lnTo>
                  <a:lnTo>
                    <a:pt x="394" y="554"/>
                  </a:lnTo>
                  <a:lnTo>
                    <a:pt x="394" y="554"/>
                  </a:lnTo>
                  <a:lnTo>
                    <a:pt x="390" y="552"/>
                  </a:lnTo>
                  <a:lnTo>
                    <a:pt x="384" y="552"/>
                  </a:lnTo>
                  <a:lnTo>
                    <a:pt x="384" y="552"/>
                  </a:lnTo>
                  <a:lnTo>
                    <a:pt x="384" y="550"/>
                  </a:lnTo>
                  <a:lnTo>
                    <a:pt x="384" y="550"/>
                  </a:lnTo>
                  <a:lnTo>
                    <a:pt x="378" y="550"/>
                  </a:lnTo>
                  <a:lnTo>
                    <a:pt x="378" y="550"/>
                  </a:lnTo>
                  <a:lnTo>
                    <a:pt x="376" y="548"/>
                  </a:lnTo>
                  <a:lnTo>
                    <a:pt x="374" y="546"/>
                  </a:lnTo>
                  <a:lnTo>
                    <a:pt x="374" y="546"/>
                  </a:lnTo>
                  <a:lnTo>
                    <a:pt x="370" y="546"/>
                  </a:lnTo>
                  <a:lnTo>
                    <a:pt x="370" y="546"/>
                  </a:lnTo>
                  <a:lnTo>
                    <a:pt x="368" y="546"/>
                  </a:lnTo>
                  <a:lnTo>
                    <a:pt x="368" y="546"/>
                  </a:lnTo>
                  <a:lnTo>
                    <a:pt x="366" y="546"/>
                  </a:lnTo>
                  <a:lnTo>
                    <a:pt x="366" y="546"/>
                  </a:lnTo>
                  <a:lnTo>
                    <a:pt x="364" y="548"/>
                  </a:lnTo>
                  <a:lnTo>
                    <a:pt x="364" y="546"/>
                  </a:lnTo>
                  <a:lnTo>
                    <a:pt x="364" y="546"/>
                  </a:lnTo>
                  <a:lnTo>
                    <a:pt x="360" y="546"/>
                  </a:lnTo>
                  <a:lnTo>
                    <a:pt x="360" y="546"/>
                  </a:lnTo>
                  <a:lnTo>
                    <a:pt x="360" y="544"/>
                  </a:lnTo>
                  <a:lnTo>
                    <a:pt x="360" y="544"/>
                  </a:lnTo>
                  <a:lnTo>
                    <a:pt x="358" y="544"/>
                  </a:lnTo>
                  <a:lnTo>
                    <a:pt x="358" y="544"/>
                  </a:lnTo>
                  <a:lnTo>
                    <a:pt x="358" y="542"/>
                  </a:lnTo>
                  <a:lnTo>
                    <a:pt x="358" y="542"/>
                  </a:lnTo>
                  <a:lnTo>
                    <a:pt x="354" y="542"/>
                  </a:lnTo>
                  <a:lnTo>
                    <a:pt x="354" y="542"/>
                  </a:lnTo>
                  <a:lnTo>
                    <a:pt x="352" y="542"/>
                  </a:lnTo>
                  <a:lnTo>
                    <a:pt x="352" y="542"/>
                  </a:lnTo>
                  <a:lnTo>
                    <a:pt x="352" y="540"/>
                  </a:lnTo>
                  <a:lnTo>
                    <a:pt x="352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4" y="540"/>
                  </a:lnTo>
                  <a:lnTo>
                    <a:pt x="344" y="538"/>
                  </a:lnTo>
                  <a:lnTo>
                    <a:pt x="344" y="538"/>
                  </a:lnTo>
                  <a:lnTo>
                    <a:pt x="342" y="536"/>
                  </a:lnTo>
                  <a:lnTo>
                    <a:pt x="342" y="536"/>
                  </a:lnTo>
                  <a:lnTo>
                    <a:pt x="340" y="534"/>
                  </a:lnTo>
                  <a:lnTo>
                    <a:pt x="338" y="536"/>
                  </a:lnTo>
                  <a:lnTo>
                    <a:pt x="338" y="536"/>
                  </a:lnTo>
                  <a:lnTo>
                    <a:pt x="336" y="536"/>
                  </a:lnTo>
                  <a:lnTo>
                    <a:pt x="336" y="536"/>
                  </a:lnTo>
                  <a:lnTo>
                    <a:pt x="336" y="534"/>
                  </a:lnTo>
                  <a:lnTo>
                    <a:pt x="336" y="534"/>
                  </a:lnTo>
                  <a:lnTo>
                    <a:pt x="332" y="534"/>
                  </a:lnTo>
                  <a:lnTo>
                    <a:pt x="332" y="534"/>
                  </a:lnTo>
                  <a:lnTo>
                    <a:pt x="332" y="532"/>
                  </a:lnTo>
                  <a:lnTo>
                    <a:pt x="332" y="532"/>
                  </a:lnTo>
                  <a:lnTo>
                    <a:pt x="330" y="530"/>
                  </a:lnTo>
                  <a:lnTo>
                    <a:pt x="330" y="530"/>
                  </a:lnTo>
                  <a:lnTo>
                    <a:pt x="330" y="528"/>
                  </a:lnTo>
                  <a:lnTo>
                    <a:pt x="330" y="528"/>
                  </a:lnTo>
                  <a:lnTo>
                    <a:pt x="328" y="528"/>
                  </a:lnTo>
                  <a:lnTo>
                    <a:pt x="328" y="526"/>
                  </a:lnTo>
                  <a:lnTo>
                    <a:pt x="328" y="526"/>
                  </a:lnTo>
                  <a:lnTo>
                    <a:pt x="324" y="524"/>
                  </a:lnTo>
                  <a:lnTo>
                    <a:pt x="324" y="524"/>
                  </a:lnTo>
                  <a:lnTo>
                    <a:pt x="316" y="522"/>
                  </a:lnTo>
                  <a:lnTo>
                    <a:pt x="316" y="522"/>
                  </a:lnTo>
                  <a:lnTo>
                    <a:pt x="310" y="518"/>
                  </a:lnTo>
                  <a:lnTo>
                    <a:pt x="306" y="512"/>
                  </a:lnTo>
                  <a:lnTo>
                    <a:pt x="306" y="512"/>
                  </a:lnTo>
                  <a:lnTo>
                    <a:pt x="304" y="508"/>
                  </a:lnTo>
                  <a:lnTo>
                    <a:pt x="304" y="508"/>
                  </a:lnTo>
                  <a:lnTo>
                    <a:pt x="302" y="508"/>
                  </a:lnTo>
                  <a:lnTo>
                    <a:pt x="300" y="508"/>
                  </a:lnTo>
                  <a:lnTo>
                    <a:pt x="300" y="508"/>
                  </a:lnTo>
                  <a:lnTo>
                    <a:pt x="298" y="506"/>
                  </a:lnTo>
                  <a:lnTo>
                    <a:pt x="298" y="506"/>
                  </a:lnTo>
                  <a:lnTo>
                    <a:pt x="294" y="502"/>
                  </a:lnTo>
                  <a:lnTo>
                    <a:pt x="294" y="502"/>
                  </a:lnTo>
                  <a:lnTo>
                    <a:pt x="292" y="500"/>
                  </a:lnTo>
                  <a:lnTo>
                    <a:pt x="292" y="498"/>
                  </a:lnTo>
                  <a:lnTo>
                    <a:pt x="292" y="494"/>
                  </a:lnTo>
                  <a:lnTo>
                    <a:pt x="292" y="494"/>
                  </a:lnTo>
                  <a:lnTo>
                    <a:pt x="286" y="492"/>
                  </a:lnTo>
                  <a:lnTo>
                    <a:pt x="286" y="492"/>
                  </a:lnTo>
                  <a:lnTo>
                    <a:pt x="284" y="490"/>
                  </a:lnTo>
                  <a:lnTo>
                    <a:pt x="284" y="490"/>
                  </a:lnTo>
                  <a:lnTo>
                    <a:pt x="282" y="488"/>
                  </a:lnTo>
                  <a:lnTo>
                    <a:pt x="282" y="488"/>
                  </a:lnTo>
                  <a:lnTo>
                    <a:pt x="282" y="486"/>
                  </a:lnTo>
                  <a:lnTo>
                    <a:pt x="282" y="486"/>
                  </a:lnTo>
                  <a:lnTo>
                    <a:pt x="278" y="484"/>
                  </a:lnTo>
                  <a:lnTo>
                    <a:pt x="278" y="484"/>
                  </a:lnTo>
                  <a:lnTo>
                    <a:pt x="276" y="482"/>
                  </a:lnTo>
                  <a:lnTo>
                    <a:pt x="274" y="478"/>
                  </a:lnTo>
                  <a:lnTo>
                    <a:pt x="274" y="478"/>
                  </a:lnTo>
                  <a:lnTo>
                    <a:pt x="274" y="476"/>
                  </a:lnTo>
                  <a:lnTo>
                    <a:pt x="274" y="476"/>
                  </a:lnTo>
                  <a:lnTo>
                    <a:pt x="274" y="472"/>
                  </a:lnTo>
                  <a:lnTo>
                    <a:pt x="274" y="472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4"/>
                  </a:lnTo>
                  <a:lnTo>
                    <a:pt x="266" y="464"/>
                  </a:lnTo>
                  <a:lnTo>
                    <a:pt x="266" y="464"/>
                  </a:lnTo>
                  <a:lnTo>
                    <a:pt x="264" y="464"/>
                  </a:lnTo>
                  <a:lnTo>
                    <a:pt x="264" y="464"/>
                  </a:lnTo>
                  <a:lnTo>
                    <a:pt x="262" y="460"/>
                  </a:lnTo>
                  <a:lnTo>
                    <a:pt x="262" y="460"/>
                  </a:lnTo>
                  <a:lnTo>
                    <a:pt x="262" y="458"/>
                  </a:lnTo>
                  <a:lnTo>
                    <a:pt x="262" y="458"/>
                  </a:lnTo>
                  <a:lnTo>
                    <a:pt x="260" y="456"/>
                  </a:lnTo>
                  <a:lnTo>
                    <a:pt x="260" y="456"/>
                  </a:lnTo>
                  <a:lnTo>
                    <a:pt x="258" y="454"/>
                  </a:lnTo>
                  <a:lnTo>
                    <a:pt x="256" y="450"/>
                  </a:lnTo>
                  <a:lnTo>
                    <a:pt x="254" y="444"/>
                  </a:lnTo>
                  <a:lnTo>
                    <a:pt x="254" y="444"/>
                  </a:lnTo>
                  <a:lnTo>
                    <a:pt x="254" y="442"/>
                  </a:lnTo>
                  <a:lnTo>
                    <a:pt x="254" y="442"/>
                  </a:lnTo>
                  <a:lnTo>
                    <a:pt x="250" y="440"/>
                  </a:lnTo>
                  <a:lnTo>
                    <a:pt x="250" y="440"/>
                  </a:lnTo>
                  <a:lnTo>
                    <a:pt x="248" y="440"/>
                  </a:lnTo>
                  <a:lnTo>
                    <a:pt x="248" y="440"/>
                  </a:lnTo>
                  <a:lnTo>
                    <a:pt x="246" y="436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2" y="432"/>
                  </a:lnTo>
                  <a:lnTo>
                    <a:pt x="242" y="432"/>
                  </a:lnTo>
                  <a:lnTo>
                    <a:pt x="240" y="430"/>
                  </a:lnTo>
                  <a:lnTo>
                    <a:pt x="240" y="430"/>
                  </a:lnTo>
                  <a:lnTo>
                    <a:pt x="238" y="428"/>
                  </a:lnTo>
                  <a:lnTo>
                    <a:pt x="238" y="428"/>
                  </a:lnTo>
                  <a:lnTo>
                    <a:pt x="232" y="418"/>
                  </a:lnTo>
                  <a:lnTo>
                    <a:pt x="232" y="418"/>
                  </a:lnTo>
                  <a:lnTo>
                    <a:pt x="232" y="416"/>
                  </a:lnTo>
                  <a:lnTo>
                    <a:pt x="232" y="416"/>
                  </a:lnTo>
                  <a:lnTo>
                    <a:pt x="228" y="414"/>
                  </a:lnTo>
                  <a:lnTo>
                    <a:pt x="228" y="414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0"/>
                  </a:lnTo>
                  <a:lnTo>
                    <a:pt x="228" y="410"/>
                  </a:lnTo>
                  <a:lnTo>
                    <a:pt x="228" y="408"/>
                  </a:lnTo>
                  <a:lnTo>
                    <a:pt x="228" y="408"/>
                  </a:lnTo>
                  <a:lnTo>
                    <a:pt x="226" y="406"/>
                  </a:lnTo>
                  <a:lnTo>
                    <a:pt x="226" y="406"/>
                  </a:lnTo>
                  <a:lnTo>
                    <a:pt x="218" y="396"/>
                  </a:lnTo>
                  <a:lnTo>
                    <a:pt x="218" y="396"/>
                  </a:lnTo>
                  <a:lnTo>
                    <a:pt x="200" y="360"/>
                  </a:lnTo>
                  <a:lnTo>
                    <a:pt x="200" y="360"/>
                  </a:lnTo>
                  <a:lnTo>
                    <a:pt x="200" y="358"/>
                  </a:lnTo>
                  <a:lnTo>
                    <a:pt x="200" y="358"/>
                  </a:lnTo>
                  <a:lnTo>
                    <a:pt x="200" y="356"/>
                  </a:lnTo>
                  <a:lnTo>
                    <a:pt x="198" y="354"/>
                  </a:lnTo>
                  <a:lnTo>
                    <a:pt x="198" y="354"/>
                  </a:lnTo>
                  <a:lnTo>
                    <a:pt x="198" y="352"/>
                  </a:lnTo>
                  <a:lnTo>
                    <a:pt x="198" y="352"/>
                  </a:lnTo>
                  <a:lnTo>
                    <a:pt x="196" y="348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38"/>
                  </a:lnTo>
                  <a:lnTo>
                    <a:pt x="184" y="334"/>
                  </a:lnTo>
                  <a:lnTo>
                    <a:pt x="184" y="334"/>
                  </a:lnTo>
                  <a:lnTo>
                    <a:pt x="182" y="332"/>
                  </a:lnTo>
                  <a:lnTo>
                    <a:pt x="180" y="328"/>
                  </a:lnTo>
                  <a:lnTo>
                    <a:pt x="180" y="328"/>
                  </a:lnTo>
                  <a:lnTo>
                    <a:pt x="180" y="326"/>
                  </a:lnTo>
                  <a:lnTo>
                    <a:pt x="180" y="326"/>
                  </a:lnTo>
                  <a:lnTo>
                    <a:pt x="180" y="324"/>
                  </a:lnTo>
                  <a:lnTo>
                    <a:pt x="180" y="324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78" y="320"/>
                  </a:lnTo>
                  <a:lnTo>
                    <a:pt x="176" y="316"/>
                  </a:lnTo>
                  <a:lnTo>
                    <a:pt x="176" y="316"/>
                  </a:lnTo>
                  <a:lnTo>
                    <a:pt x="178" y="314"/>
                  </a:lnTo>
                  <a:lnTo>
                    <a:pt x="178" y="314"/>
                  </a:lnTo>
                  <a:lnTo>
                    <a:pt x="176" y="310"/>
                  </a:lnTo>
                  <a:lnTo>
                    <a:pt x="172" y="306"/>
                  </a:lnTo>
                  <a:lnTo>
                    <a:pt x="172" y="306"/>
                  </a:lnTo>
                  <a:lnTo>
                    <a:pt x="170" y="304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296"/>
                  </a:lnTo>
                  <a:lnTo>
                    <a:pt x="168" y="294"/>
                  </a:lnTo>
                  <a:lnTo>
                    <a:pt x="168" y="294"/>
                  </a:lnTo>
                  <a:lnTo>
                    <a:pt x="166" y="294"/>
                  </a:lnTo>
                  <a:lnTo>
                    <a:pt x="166" y="294"/>
                  </a:lnTo>
                  <a:lnTo>
                    <a:pt x="164" y="290"/>
                  </a:lnTo>
                  <a:lnTo>
                    <a:pt x="158" y="290"/>
                  </a:lnTo>
                  <a:lnTo>
                    <a:pt x="158" y="290"/>
                  </a:lnTo>
                  <a:lnTo>
                    <a:pt x="160" y="288"/>
                  </a:lnTo>
                  <a:lnTo>
                    <a:pt x="160" y="288"/>
                  </a:lnTo>
                  <a:lnTo>
                    <a:pt x="160" y="284"/>
                  </a:lnTo>
                  <a:lnTo>
                    <a:pt x="160" y="284"/>
                  </a:lnTo>
                  <a:lnTo>
                    <a:pt x="160" y="282"/>
                  </a:lnTo>
                  <a:lnTo>
                    <a:pt x="160" y="282"/>
                  </a:lnTo>
                  <a:lnTo>
                    <a:pt x="160" y="280"/>
                  </a:lnTo>
                  <a:lnTo>
                    <a:pt x="160" y="280"/>
                  </a:lnTo>
                  <a:lnTo>
                    <a:pt x="158" y="276"/>
                  </a:lnTo>
                  <a:lnTo>
                    <a:pt x="158" y="276"/>
                  </a:lnTo>
                  <a:lnTo>
                    <a:pt x="152" y="266"/>
                  </a:lnTo>
                  <a:lnTo>
                    <a:pt x="152" y="266"/>
                  </a:lnTo>
                  <a:lnTo>
                    <a:pt x="152" y="264"/>
                  </a:lnTo>
                  <a:lnTo>
                    <a:pt x="152" y="264"/>
                  </a:lnTo>
                  <a:lnTo>
                    <a:pt x="152" y="262"/>
                  </a:lnTo>
                  <a:lnTo>
                    <a:pt x="152" y="262"/>
                  </a:lnTo>
                  <a:lnTo>
                    <a:pt x="150" y="258"/>
                  </a:lnTo>
                  <a:lnTo>
                    <a:pt x="150" y="258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42" y="244"/>
                  </a:lnTo>
                  <a:lnTo>
                    <a:pt x="142" y="244"/>
                  </a:lnTo>
                  <a:lnTo>
                    <a:pt x="142" y="242"/>
                  </a:lnTo>
                  <a:lnTo>
                    <a:pt x="142" y="242"/>
                  </a:lnTo>
                  <a:lnTo>
                    <a:pt x="140" y="238"/>
                  </a:lnTo>
                  <a:lnTo>
                    <a:pt x="140" y="23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4" y="230"/>
                  </a:lnTo>
                  <a:lnTo>
                    <a:pt x="134" y="230"/>
                  </a:lnTo>
                  <a:lnTo>
                    <a:pt x="136" y="230"/>
                  </a:lnTo>
                  <a:lnTo>
                    <a:pt x="136" y="230"/>
                  </a:lnTo>
                  <a:lnTo>
                    <a:pt x="136" y="226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30" y="222"/>
                  </a:lnTo>
                  <a:lnTo>
                    <a:pt x="126" y="216"/>
                  </a:lnTo>
                  <a:lnTo>
                    <a:pt x="122" y="204"/>
                  </a:lnTo>
                  <a:lnTo>
                    <a:pt x="122" y="204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0" y="200"/>
                  </a:lnTo>
                  <a:lnTo>
                    <a:pt x="120" y="200"/>
                  </a:lnTo>
                  <a:lnTo>
                    <a:pt x="120" y="198"/>
                  </a:lnTo>
                  <a:lnTo>
                    <a:pt x="120" y="198"/>
                  </a:lnTo>
                  <a:lnTo>
                    <a:pt x="120" y="194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0" y="190"/>
                  </a:lnTo>
                  <a:lnTo>
                    <a:pt x="120" y="190"/>
                  </a:lnTo>
                  <a:lnTo>
                    <a:pt x="120" y="186"/>
                  </a:lnTo>
                  <a:lnTo>
                    <a:pt x="120" y="186"/>
                  </a:lnTo>
                  <a:lnTo>
                    <a:pt x="118" y="184"/>
                  </a:lnTo>
                  <a:lnTo>
                    <a:pt x="118" y="184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6" y="182"/>
                  </a:lnTo>
                  <a:lnTo>
                    <a:pt x="116" y="182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8" y="174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4" y="168"/>
                  </a:lnTo>
                  <a:lnTo>
                    <a:pt x="114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4" y="164"/>
                  </a:lnTo>
                  <a:lnTo>
                    <a:pt x="112" y="164"/>
                  </a:lnTo>
                  <a:lnTo>
                    <a:pt x="112" y="164"/>
                  </a:lnTo>
                  <a:lnTo>
                    <a:pt x="112" y="162"/>
                  </a:lnTo>
                  <a:lnTo>
                    <a:pt x="112" y="162"/>
                  </a:lnTo>
                  <a:lnTo>
                    <a:pt x="106" y="158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4" y="146"/>
                  </a:lnTo>
                  <a:lnTo>
                    <a:pt x="104" y="146"/>
                  </a:lnTo>
                  <a:lnTo>
                    <a:pt x="100" y="142"/>
                  </a:lnTo>
                  <a:lnTo>
                    <a:pt x="100" y="142"/>
                  </a:lnTo>
                  <a:lnTo>
                    <a:pt x="100" y="140"/>
                  </a:lnTo>
                  <a:lnTo>
                    <a:pt x="100" y="140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34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2" y="124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8"/>
                  </a:lnTo>
                  <a:lnTo>
                    <a:pt x="92" y="118"/>
                  </a:lnTo>
                  <a:lnTo>
                    <a:pt x="90" y="116"/>
                  </a:lnTo>
                  <a:lnTo>
                    <a:pt x="90" y="116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43"/>
            <p:cNvSpPr>
              <a:spLocks/>
            </p:cNvSpPr>
            <p:nvPr/>
          </p:nvSpPr>
          <p:spPr bwMode="auto">
            <a:xfrm>
              <a:off x="5890241" y="2761153"/>
              <a:ext cx="803107" cy="1262026"/>
            </a:xfrm>
            <a:custGeom>
              <a:avLst/>
              <a:gdLst>
                <a:gd name="T0" fmla="*/ 362 w 434"/>
                <a:gd name="T1" fmla="*/ 0 h 682"/>
                <a:gd name="T2" fmla="*/ 316 w 434"/>
                <a:gd name="T3" fmla="*/ 26 h 682"/>
                <a:gd name="T4" fmla="*/ 284 w 434"/>
                <a:gd name="T5" fmla="*/ 54 h 682"/>
                <a:gd name="T6" fmla="*/ 258 w 434"/>
                <a:gd name="T7" fmla="*/ 86 h 682"/>
                <a:gd name="T8" fmla="*/ 232 w 434"/>
                <a:gd name="T9" fmla="*/ 128 h 682"/>
                <a:gd name="T10" fmla="*/ 214 w 434"/>
                <a:gd name="T11" fmla="*/ 170 h 682"/>
                <a:gd name="T12" fmla="*/ 204 w 434"/>
                <a:gd name="T13" fmla="*/ 194 h 682"/>
                <a:gd name="T14" fmla="*/ 190 w 434"/>
                <a:gd name="T15" fmla="*/ 218 h 682"/>
                <a:gd name="T16" fmla="*/ 176 w 434"/>
                <a:gd name="T17" fmla="*/ 250 h 682"/>
                <a:gd name="T18" fmla="*/ 160 w 434"/>
                <a:gd name="T19" fmla="*/ 304 h 682"/>
                <a:gd name="T20" fmla="*/ 154 w 434"/>
                <a:gd name="T21" fmla="*/ 332 h 682"/>
                <a:gd name="T22" fmla="*/ 148 w 434"/>
                <a:gd name="T23" fmla="*/ 362 h 682"/>
                <a:gd name="T24" fmla="*/ 138 w 434"/>
                <a:gd name="T25" fmla="*/ 382 h 682"/>
                <a:gd name="T26" fmla="*/ 128 w 434"/>
                <a:gd name="T27" fmla="*/ 410 h 682"/>
                <a:gd name="T28" fmla="*/ 150 w 434"/>
                <a:gd name="T29" fmla="*/ 400 h 682"/>
                <a:gd name="T30" fmla="*/ 158 w 434"/>
                <a:gd name="T31" fmla="*/ 378 h 682"/>
                <a:gd name="T32" fmla="*/ 172 w 434"/>
                <a:gd name="T33" fmla="*/ 360 h 682"/>
                <a:gd name="T34" fmla="*/ 166 w 434"/>
                <a:gd name="T35" fmla="*/ 384 h 682"/>
                <a:gd name="T36" fmla="*/ 148 w 434"/>
                <a:gd name="T37" fmla="*/ 426 h 682"/>
                <a:gd name="T38" fmla="*/ 136 w 434"/>
                <a:gd name="T39" fmla="*/ 468 h 682"/>
                <a:gd name="T40" fmla="*/ 128 w 434"/>
                <a:gd name="T41" fmla="*/ 494 h 682"/>
                <a:gd name="T42" fmla="*/ 122 w 434"/>
                <a:gd name="T43" fmla="*/ 522 h 682"/>
                <a:gd name="T44" fmla="*/ 106 w 434"/>
                <a:gd name="T45" fmla="*/ 548 h 682"/>
                <a:gd name="T46" fmla="*/ 28 w 434"/>
                <a:gd name="T47" fmla="*/ 648 h 682"/>
                <a:gd name="T48" fmla="*/ 2 w 434"/>
                <a:gd name="T49" fmla="*/ 682 h 682"/>
                <a:gd name="T50" fmla="*/ 62 w 434"/>
                <a:gd name="T51" fmla="*/ 642 h 682"/>
                <a:gd name="T52" fmla="*/ 92 w 434"/>
                <a:gd name="T53" fmla="*/ 614 h 682"/>
                <a:gd name="T54" fmla="*/ 108 w 434"/>
                <a:gd name="T55" fmla="*/ 602 h 682"/>
                <a:gd name="T56" fmla="*/ 80 w 434"/>
                <a:gd name="T57" fmla="*/ 648 h 682"/>
                <a:gd name="T58" fmla="*/ 64 w 434"/>
                <a:gd name="T59" fmla="*/ 668 h 682"/>
                <a:gd name="T60" fmla="*/ 84 w 434"/>
                <a:gd name="T61" fmla="*/ 668 h 682"/>
                <a:gd name="T62" fmla="*/ 110 w 434"/>
                <a:gd name="T63" fmla="*/ 646 h 682"/>
                <a:gd name="T64" fmla="*/ 130 w 434"/>
                <a:gd name="T65" fmla="*/ 634 h 682"/>
                <a:gd name="T66" fmla="*/ 140 w 434"/>
                <a:gd name="T67" fmla="*/ 616 h 682"/>
                <a:gd name="T68" fmla="*/ 154 w 434"/>
                <a:gd name="T69" fmla="*/ 602 h 682"/>
                <a:gd name="T70" fmla="*/ 178 w 434"/>
                <a:gd name="T71" fmla="*/ 594 h 682"/>
                <a:gd name="T72" fmla="*/ 188 w 434"/>
                <a:gd name="T73" fmla="*/ 576 h 682"/>
                <a:gd name="T74" fmla="*/ 206 w 434"/>
                <a:gd name="T75" fmla="*/ 546 h 682"/>
                <a:gd name="T76" fmla="*/ 222 w 434"/>
                <a:gd name="T77" fmla="*/ 510 h 682"/>
                <a:gd name="T78" fmla="*/ 228 w 434"/>
                <a:gd name="T79" fmla="*/ 484 h 682"/>
                <a:gd name="T80" fmla="*/ 234 w 434"/>
                <a:gd name="T81" fmla="*/ 460 h 682"/>
                <a:gd name="T82" fmla="*/ 242 w 434"/>
                <a:gd name="T83" fmla="*/ 434 h 682"/>
                <a:gd name="T84" fmla="*/ 248 w 434"/>
                <a:gd name="T85" fmla="*/ 408 h 682"/>
                <a:gd name="T86" fmla="*/ 254 w 434"/>
                <a:gd name="T87" fmla="*/ 386 h 682"/>
                <a:gd name="T88" fmla="*/ 260 w 434"/>
                <a:gd name="T89" fmla="*/ 360 h 682"/>
                <a:gd name="T90" fmla="*/ 266 w 434"/>
                <a:gd name="T91" fmla="*/ 336 h 682"/>
                <a:gd name="T92" fmla="*/ 272 w 434"/>
                <a:gd name="T93" fmla="*/ 308 h 682"/>
                <a:gd name="T94" fmla="*/ 272 w 434"/>
                <a:gd name="T95" fmla="*/ 286 h 682"/>
                <a:gd name="T96" fmla="*/ 276 w 434"/>
                <a:gd name="T97" fmla="*/ 262 h 682"/>
                <a:gd name="T98" fmla="*/ 282 w 434"/>
                <a:gd name="T99" fmla="*/ 240 h 682"/>
                <a:gd name="T100" fmla="*/ 290 w 434"/>
                <a:gd name="T101" fmla="*/ 220 h 682"/>
                <a:gd name="T102" fmla="*/ 294 w 434"/>
                <a:gd name="T103" fmla="*/ 200 h 682"/>
                <a:gd name="T104" fmla="*/ 304 w 434"/>
                <a:gd name="T105" fmla="*/ 168 h 682"/>
                <a:gd name="T106" fmla="*/ 310 w 434"/>
                <a:gd name="T107" fmla="*/ 150 h 682"/>
                <a:gd name="T108" fmla="*/ 324 w 434"/>
                <a:gd name="T109" fmla="*/ 120 h 682"/>
                <a:gd name="T110" fmla="*/ 354 w 434"/>
                <a:gd name="T111" fmla="*/ 72 h 682"/>
                <a:gd name="T112" fmla="*/ 372 w 434"/>
                <a:gd name="T113" fmla="*/ 54 h 682"/>
                <a:gd name="T114" fmla="*/ 410 w 434"/>
                <a:gd name="T115" fmla="*/ 52 h 682"/>
                <a:gd name="T116" fmla="*/ 422 w 434"/>
                <a:gd name="T117" fmla="*/ 70 h 682"/>
                <a:gd name="T118" fmla="*/ 432 w 434"/>
                <a:gd name="T119" fmla="*/ 42 h 682"/>
                <a:gd name="T120" fmla="*/ 404 w 434"/>
                <a:gd name="T121" fmla="*/ 16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" h="682">
                  <a:moveTo>
                    <a:pt x="396" y="12"/>
                  </a:moveTo>
                  <a:lnTo>
                    <a:pt x="396" y="12"/>
                  </a:lnTo>
                  <a:lnTo>
                    <a:pt x="394" y="12"/>
                  </a:lnTo>
                  <a:lnTo>
                    <a:pt x="394" y="12"/>
                  </a:lnTo>
                  <a:lnTo>
                    <a:pt x="386" y="6"/>
                  </a:lnTo>
                  <a:lnTo>
                    <a:pt x="386" y="6"/>
                  </a:lnTo>
                  <a:lnTo>
                    <a:pt x="384" y="6"/>
                  </a:lnTo>
                  <a:lnTo>
                    <a:pt x="384" y="6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380" y="6"/>
                  </a:lnTo>
                  <a:lnTo>
                    <a:pt x="380" y="6"/>
                  </a:lnTo>
                  <a:lnTo>
                    <a:pt x="376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6" y="4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0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56" y="2"/>
                  </a:lnTo>
                  <a:lnTo>
                    <a:pt x="356" y="2"/>
                  </a:lnTo>
                  <a:lnTo>
                    <a:pt x="354" y="2"/>
                  </a:lnTo>
                  <a:lnTo>
                    <a:pt x="354" y="4"/>
                  </a:lnTo>
                  <a:lnTo>
                    <a:pt x="354" y="4"/>
                  </a:lnTo>
                  <a:lnTo>
                    <a:pt x="352" y="4"/>
                  </a:lnTo>
                  <a:lnTo>
                    <a:pt x="352" y="4"/>
                  </a:lnTo>
                  <a:lnTo>
                    <a:pt x="350" y="4"/>
                  </a:lnTo>
                  <a:lnTo>
                    <a:pt x="350" y="4"/>
                  </a:lnTo>
                  <a:lnTo>
                    <a:pt x="344" y="6"/>
                  </a:lnTo>
                  <a:lnTo>
                    <a:pt x="344" y="6"/>
                  </a:lnTo>
                  <a:lnTo>
                    <a:pt x="332" y="16"/>
                  </a:lnTo>
                  <a:lnTo>
                    <a:pt x="326" y="20"/>
                  </a:lnTo>
                  <a:lnTo>
                    <a:pt x="318" y="24"/>
                  </a:lnTo>
                  <a:lnTo>
                    <a:pt x="318" y="24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30"/>
                  </a:lnTo>
                  <a:lnTo>
                    <a:pt x="316" y="30"/>
                  </a:lnTo>
                  <a:lnTo>
                    <a:pt x="316" y="32"/>
                  </a:lnTo>
                  <a:lnTo>
                    <a:pt x="316" y="32"/>
                  </a:lnTo>
                  <a:lnTo>
                    <a:pt x="314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4" y="36"/>
                  </a:lnTo>
                  <a:lnTo>
                    <a:pt x="304" y="36"/>
                  </a:lnTo>
                  <a:lnTo>
                    <a:pt x="302" y="38"/>
                  </a:lnTo>
                  <a:lnTo>
                    <a:pt x="298" y="42"/>
                  </a:lnTo>
                  <a:lnTo>
                    <a:pt x="298" y="42"/>
                  </a:lnTo>
                  <a:lnTo>
                    <a:pt x="298" y="44"/>
                  </a:lnTo>
                  <a:lnTo>
                    <a:pt x="298" y="44"/>
                  </a:lnTo>
                  <a:lnTo>
                    <a:pt x="296" y="46"/>
                  </a:lnTo>
                  <a:lnTo>
                    <a:pt x="296" y="46"/>
                  </a:lnTo>
                  <a:lnTo>
                    <a:pt x="292" y="50"/>
                  </a:lnTo>
                  <a:lnTo>
                    <a:pt x="292" y="50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78" y="58"/>
                  </a:lnTo>
                  <a:lnTo>
                    <a:pt x="278" y="58"/>
                  </a:lnTo>
                  <a:lnTo>
                    <a:pt x="276" y="62"/>
                  </a:lnTo>
                  <a:lnTo>
                    <a:pt x="276" y="62"/>
                  </a:lnTo>
                  <a:lnTo>
                    <a:pt x="276" y="66"/>
                  </a:lnTo>
                  <a:lnTo>
                    <a:pt x="276" y="66"/>
                  </a:lnTo>
                  <a:lnTo>
                    <a:pt x="274" y="66"/>
                  </a:lnTo>
                  <a:lnTo>
                    <a:pt x="274" y="66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62" y="80"/>
                  </a:lnTo>
                  <a:lnTo>
                    <a:pt x="262" y="80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58" y="86"/>
                  </a:lnTo>
                  <a:lnTo>
                    <a:pt x="258" y="86"/>
                  </a:lnTo>
                  <a:lnTo>
                    <a:pt x="254" y="94"/>
                  </a:lnTo>
                  <a:lnTo>
                    <a:pt x="248" y="96"/>
                  </a:lnTo>
                  <a:lnTo>
                    <a:pt x="248" y="96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4" y="104"/>
                  </a:lnTo>
                  <a:lnTo>
                    <a:pt x="244" y="104"/>
                  </a:lnTo>
                  <a:lnTo>
                    <a:pt x="244" y="106"/>
                  </a:lnTo>
                  <a:lnTo>
                    <a:pt x="244" y="106"/>
                  </a:lnTo>
                  <a:lnTo>
                    <a:pt x="244" y="108"/>
                  </a:lnTo>
                  <a:lnTo>
                    <a:pt x="244" y="108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6" y="120"/>
                  </a:lnTo>
                  <a:lnTo>
                    <a:pt x="236" y="120"/>
                  </a:lnTo>
                  <a:lnTo>
                    <a:pt x="234" y="126"/>
                  </a:lnTo>
                  <a:lnTo>
                    <a:pt x="234" y="126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30"/>
                  </a:lnTo>
                  <a:lnTo>
                    <a:pt x="228" y="138"/>
                  </a:lnTo>
                  <a:lnTo>
                    <a:pt x="228" y="138"/>
                  </a:lnTo>
                  <a:lnTo>
                    <a:pt x="226" y="140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6" y="164"/>
                  </a:lnTo>
                  <a:lnTo>
                    <a:pt x="216" y="164"/>
                  </a:lnTo>
                  <a:lnTo>
                    <a:pt x="216" y="166"/>
                  </a:lnTo>
                  <a:lnTo>
                    <a:pt x="216" y="166"/>
                  </a:lnTo>
                  <a:lnTo>
                    <a:pt x="216" y="168"/>
                  </a:lnTo>
                  <a:lnTo>
                    <a:pt x="214" y="170"/>
                  </a:lnTo>
                  <a:lnTo>
                    <a:pt x="212" y="172"/>
                  </a:lnTo>
                  <a:lnTo>
                    <a:pt x="212" y="174"/>
                  </a:lnTo>
                  <a:lnTo>
                    <a:pt x="212" y="174"/>
                  </a:lnTo>
                  <a:lnTo>
                    <a:pt x="210" y="178"/>
                  </a:lnTo>
                  <a:lnTo>
                    <a:pt x="210" y="178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06" y="184"/>
                  </a:lnTo>
                  <a:lnTo>
                    <a:pt x="206" y="184"/>
                  </a:lnTo>
                  <a:lnTo>
                    <a:pt x="204" y="186"/>
                  </a:lnTo>
                  <a:lnTo>
                    <a:pt x="204" y="186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192"/>
                  </a:lnTo>
                  <a:lnTo>
                    <a:pt x="204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2"/>
                  </a:lnTo>
                  <a:lnTo>
                    <a:pt x="206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4"/>
                  </a:lnTo>
                  <a:lnTo>
                    <a:pt x="206" y="194"/>
                  </a:lnTo>
                  <a:lnTo>
                    <a:pt x="202" y="198"/>
                  </a:lnTo>
                  <a:lnTo>
                    <a:pt x="202" y="19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202" y="204"/>
                  </a:lnTo>
                  <a:lnTo>
                    <a:pt x="202" y="204"/>
                  </a:lnTo>
                  <a:lnTo>
                    <a:pt x="200" y="206"/>
                  </a:lnTo>
                  <a:lnTo>
                    <a:pt x="200" y="206"/>
                  </a:lnTo>
                  <a:lnTo>
                    <a:pt x="200" y="208"/>
                  </a:lnTo>
                  <a:lnTo>
                    <a:pt x="200" y="208"/>
                  </a:lnTo>
                  <a:lnTo>
                    <a:pt x="200" y="210"/>
                  </a:lnTo>
                  <a:lnTo>
                    <a:pt x="200" y="210"/>
                  </a:lnTo>
                  <a:lnTo>
                    <a:pt x="194" y="212"/>
                  </a:lnTo>
                  <a:lnTo>
                    <a:pt x="194" y="212"/>
                  </a:lnTo>
                  <a:lnTo>
                    <a:pt x="194" y="214"/>
                  </a:lnTo>
                  <a:lnTo>
                    <a:pt x="192" y="214"/>
                  </a:lnTo>
                  <a:lnTo>
                    <a:pt x="192" y="214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88" y="222"/>
                  </a:lnTo>
                  <a:lnTo>
                    <a:pt x="188" y="222"/>
                  </a:lnTo>
                  <a:lnTo>
                    <a:pt x="188" y="226"/>
                  </a:lnTo>
                  <a:lnTo>
                    <a:pt x="188" y="226"/>
                  </a:lnTo>
                  <a:lnTo>
                    <a:pt x="188" y="228"/>
                  </a:lnTo>
                  <a:lnTo>
                    <a:pt x="188" y="228"/>
                  </a:lnTo>
                  <a:lnTo>
                    <a:pt x="186" y="228"/>
                  </a:lnTo>
                  <a:lnTo>
                    <a:pt x="186" y="228"/>
                  </a:lnTo>
                  <a:lnTo>
                    <a:pt x="184" y="232"/>
                  </a:lnTo>
                  <a:lnTo>
                    <a:pt x="184" y="232"/>
                  </a:lnTo>
                  <a:lnTo>
                    <a:pt x="182" y="234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42"/>
                  </a:lnTo>
                  <a:lnTo>
                    <a:pt x="182" y="246"/>
                  </a:lnTo>
                  <a:lnTo>
                    <a:pt x="176" y="250"/>
                  </a:lnTo>
                  <a:lnTo>
                    <a:pt x="176" y="250"/>
                  </a:lnTo>
                  <a:lnTo>
                    <a:pt x="174" y="254"/>
                  </a:lnTo>
                  <a:lnTo>
                    <a:pt x="174" y="260"/>
                  </a:lnTo>
                  <a:lnTo>
                    <a:pt x="174" y="260"/>
                  </a:lnTo>
                  <a:lnTo>
                    <a:pt x="172" y="262"/>
                  </a:lnTo>
                  <a:lnTo>
                    <a:pt x="172" y="266"/>
                  </a:lnTo>
                  <a:lnTo>
                    <a:pt x="172" y="266"/>
                  </a:lnTo>
                  <a:lnTo>
                    <a:pt x="172" y="268"/>
                  </a:lnTo>
                  <a:lnTo>
                    <a:pt x="172" y="268"/>
                  </a:lnTo>
                  <a:lnTo>
                    <a:pt x="170" y="270"/>
                  </a:lnTo>
                  <a:lnTo>
                    <a:pt x="170" y="270"/>
                  </a:lnTo>
                  <a:lnTo>
                    <a:pt x="170" y="276"/>
                  </a:lnTo>
                  <a:lnTo>
                    <a:pt x="170" y="276"/>
                  </a:lnTo>
                  <a:lnTo>
                    <a:pt x="170" y="278"/>
                  </a:lnTo>
                  <a:lnTo>
                    <a:pt x="170" y="278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2" y="300"/>
                  </a:lnTo>
                  <a:lnTo>
                    <a:pt x="162" y="300"/>
                  </a:lnTo>
                  <a:lnTo>
                    <a:pt x="160" y="304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58" y="310"/>
                  </a:lnTo>
                  <a:lnTo>
                    <a:pt x="158" y="310"/>
                  </a:lnTo>
                  <a:lnTo>
                    <a:pt x="158" y="312"/>
                  </a:lnTo>
                  <a:lnTo>
                    <a:pt x="158" y="312"/>
                  </a:lnTo>
                  <a:lnTo>
                    <a:pt x="158" y="314"/>
                  </a:lnTo>
                  <a:lnTo>
                    <a:pt x="156" y="316"/>
                  </a:lnTo>
                  <a:lnTo>
                    <a:pt x="156" y="316"/>
                  </a:lnTo>
                  <a:lnTo>
                    <a:pt x="154" y="316"/>
                  </a:lnTo>
                  <a:lnTo>
                    <a:pt x="152" y="316"/>
                  </a:lnTo>
                  <a:lnTo>
                    <a:pt x="152" y="320"/>
                  </a:lnTo>
                  <a:lnTo>
                    <a:pt x="154" y="326"/>
                  </a:lnTo>
                  <a:lnTo>
                    <a:pt x="154" y="326"/>
                  </a:lnTo>
                  <a:lnTo>
                    <a:pt x="154" y="328"/>
                  </a:lnTo>
                  <a:lnTo>
                    <a:pt x="154" y="330"/>
                  </a:lnTo>
                  <a:lnTo>
                    <a:pt x="154" y="330"/>
                  </a:lnTo>
                  <a:lnTo>
                    <a:pt x="154" y="332"/>
                  </a:lnTo>
                  <a:lnTo>
                    <a:pt x="154" y="332"/>
                  </a:lnTo>
                  <a:lnTo>
                    <a:pt x="154" y="334"/>
                  </a:lnTo>
                  <a:lnTo>
                    <a:pt x="154" y="334"/>
                  </a:lnTo>
                  <a:lnTo>
                    <a:pt x="152" y="340"/>
                  </a:lnTo>
                  <a:lnTo>
                    <a:pt x="150" y="344"/>
                  </a:lnTo>
                  <a:lnTo>
                    <a:pt x="150" y="344"/>
                  </a:lnTo>
                  <a:lnTo>
                    <a:pt x="150" y="346"/>
                  </a:lnTo>
                  <a:lnTo>
                    <a:pt x="150" y="346"/>
                  </a:lnTo>
                  <a:lnTo>
                    <a:pt x="148" y="348"/>
                  </a:lnTo>
                  <a:lnTo>
                    <a:pt x="146" y="348"/>
                  </a:lnTo>
                  <a:lnTo>
                    <a:pt x="146" y="348"/>
                  </a:lnTo>
                  <a:lnTo>
                    <a:pt x="146" y="350"/>
                  </a:lnTo>
                  <a:lnTo>
                    <a:pt x="148" y="352"/>
                  </a:lnTo>
                  <a:lnTo>
                    <a:pt x="148" y="352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2" y="358"/>
                  </a:lnTo>
                  <a:lnTo>
                    <a:pt x="152" y="360"/>
                  </a:lnTo>
                  <a:lnTo>
                    <a:pt x="148" y="362"/>
                  </a:lnTo>
                  <a:lnTo>
                    <a:pt x="148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4"/>
                  </a:lnTo>
                  <a:lnTo>
                    <a:pt x="142" y="364"/>
                  </a:lnTo>
                  <a:lnTo>
                    <a:pt x="142" y="366"/>
                  </a:lnTo>
                  <a:lnTo>
                    <a:pt x="140" y="366"/>
                  </a:lnTo>
                  <a:lnTo>
                    <a:pt x="140" y="366"/>
                  </a:lnTo>
                  <a:lnTo>
                    <a:pt x="138" y="368"/>
                  </a:lnTo>
                  <a:lnTo>
                    <a:pt x="138" y="370"/>
                  </a:lnTo>
                  <a:lnTo>
                    <a:pt x="138" y="372"/>
                  </a:lnTo>
                  <a:lnTo>
                    <a:pt x="138" y="372"/>
                  </a:lnTo>
                  <a:lnTo>
                    <a:pt x="138" y="374"/>
                  </a:lnTo>
                  <a:lnTo>
                    <a:pt x="138" y="374"/>
                  </a:lnTo>
                  <a:lnTo>
                    <a:pt x="138" y="376"/>
                  </a:lnTo>
                  <a:lnTo>
                    <a:pt x="138" y="376"/>
                  </a:lnTo>
                  <a:lnTo>
                    <a:pt x="138" y="380"/>
                  </a:lnTo>
                  <a:lnTo>
                    <a:pt x="138" y="380"/>
                  </a:lnTo>
                  <a:lnTo>
                    <a:pt x="138" y="382"/>
                  </a:lnTo>
                  <a:lnTo>
                    <a:pt x="138" y="382"/>
                  </a:lnTo>
                  <a:lnTo>
                    <a:pt x="138" y="384"/>
                  </a:lnTo>
                  <a:lnTo>
                    <a:pt x="138" y="384"/>
                  </a:lnTo>
                  <a:lnTo>
                    <a:pt x="138" y="390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4"/>
                  </a:lnTo>
                  <a:lnTo>
                    <a:pt x="132" y="396"/>
                  </a:lnTo>
                  <a:lnTo>
                    <a:pt x="132" y="396"/>
                  </a:lnTo>
                  <a:lnTo>
                    <a:pt x="130" y="396"/>
                  </a:lnTo>
                  <a:lnTo>
                    <a:pt x="130" y="400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6"/>
                  </a:lnTo>
                  <a:lnTo>
                    <a:pt x="132" y="408"/>
                  </a:lnTo>
                  <a:lnTo>
                    <a:pt x="132" y="408"/>
                  </a:lnTo>
                  <a:lnTo>
                    <a:pt x="130" y="410"/>
                  </a:lnTo>
                  <a:lnTo>
                    <a:pt x="130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6"/>
                  </a:lnTo>
                  <a:lnTo>
                    <a:pt x="132" y="416"/>
                  </a:lnTo>
                  <a:lnTo>
                    <a:pt x="132" y="416"/>
                  </a:lnTo>
                  <a:lnTo>
                    <a:pt x="134" y="416"/>
                  </a:lnTo>
                  <a:lnTo>
                    <a:pt x="134" y="416"/>
                  </a:lnTo>
                  <a:lnTo>
                    <a:pt x="138" y="416"/>
                  </a:lnTo>
                  <a:lnTo>
                    <a:pt x="140" y="416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4" y="410"/>
                  </a:lnTo>
                  <a:lnTo>
                    <a:pt x="144" y="410"/>
                  </a:lnTo>
                  <a:lnTo>
                    <a:pt x="146" y="408"/>
                  </a:lnTo>
                  <a:lnTo>
                    <a:pt x="146" y="408"/>
                  </a:lnTo>
                  <a:lnTo>
                    <a:pt x="150" y="404"/>
                  </a:lnTo>
                  <a:lnTo>
                    <a:pt x="150" y="400"/>
                  </a:lnTo>
                  <a:lnTo>
                    <a:pt x="150" y="400"/>
                  </a:lnTo>
                  <a:lnTo>
                    <a:pt x="150" y="398"/>
                  </a:lnTo>
                  <a:lnTo>
                    <a:pt x="150" y="398"/>
                  </a:lnTo>
                  <a:lnTo>
                    <a:pt x="150" y="396"/>
                  </a:lnTo>
                  <a:lnTo>
                    <a:pt x="150" y="396"/>
                  </a:lnTo>
                  <a:lnTo>
                    <a:pt x="152" y="394"/>
                  </a:lnTo>
                  <a:lnTo>
                    <a:pt x="152" y="394"/>
                  </a:lnTo>
                  <a:lnTo>
                    <a:pt x="152" y="392"/>
                  </a:lnTo>
                  <a:lnTo>
                    <a:pt x="152" y="392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6"/>
                  </a:lnTo>
                  <a:lnTo>
                    <a:pt x="154" y="386"/>
                  </a:lnTo>
                  <a:lnTo>
                    <a:pt x="156" y="384"/>
                  </a:lnTo>
                  <a:lnTo>
                    <a:pt x="156" y="384"/>
                  </a:lnTo>
                  <a:lnTo>
                    <a:pt x="156" y="382"/>
                  </a:lnTo>
                  <a:lnTo>
                    <a:pt x="156" y="382"/>
                  </a:lnTo>
                  <a:lnTo>
                    <a:pt x="156" y="380"/>
                  </a:lnTo>
                  <a:lnTo>
                    <a:pt x="156" y="380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60" y="370"/>
                  </a:lnTo>
                  <a:lnTo>
                    <a:pt x="160" y="362"/>
                  </a:lnTo>
                  <a:lnTo>
                    <a:pt x="160" y="362"/>
                  </a:lnTo>
                  <a:lnTo>
                    <a:pt x="160" y="360"/>
                  </a:lnTo>
                  <a:lnTo>
                    <a:pt x="162" y="360"/>
                  </a:lnTo>
                  <a:lnTo>
                    <a:pt x="162" y="360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6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8" y="354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4" y="366"/>
                  </a:lnTo>
                  <a:lnTo>
                    <a:pt x="164" y="366"/>
                  </a:lnTo>
                  <a:lnTo>
                    <a:pt x="162" y="366"/>
                  </a:lnTo>
                  <a:lnTo>
                    <a:pt x="162" y="368"/>
                  </a:lnTo>
                  <a:lnTo>
                    <a:pt x="164" y="370"/>
                  </a:lnTo>
                  <a:lnTo>
                    <a:pt x="164" y="370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6" y="382"/>
                  </a:lnTo>
                  <a:lnTo>
                    <a:pt x="166" y="382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58" y="400"/>
                  </a:lnTo>
                  <a:lnTo>
                    <a:pt x="158" y="400"/>
                  </a:lnTo>
                  <a:lnTo>
                    <a:pt x="158" y="402"/>
                  </a:lnTo>
                  <a:lnTo>
                    <a:pt x="158" y="402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8"/>
                  </a:lnTo>
                  <a:lnTo>
                    <a:pt x="158" y="408"/>
                  </a:lnTo>
                  <a:lnTo>
                    <a:pt x="158" y="410"/>
                  </a:lnTo>
                  <a:lnTo>
                    <a:pt x="158" y="410"/>
                  </a:lnTo>
                  <a:lnTo>
                    <a:pt x="156" y="410"/>
                  </a:lnTo>
                  <a:lnTo>
                    <a:pt x="156" y="410"/>
                  </a:lnTo>
                  <a:lnTo>
                    <a:pt x="150" y="418"/>
                  </a:lnTo>
                  <a:lnTo>
                    <a:pt x="150" y="418"/>
                  </a:lnTo>
                  <a:lnTo>
                    <a:pt x="148" y="420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4"/>
                  </a:lnTo>
                  <a:lnTo>
                    <a:pt x="148" y="424"/>
                  </a:lnTo>
                  <a:lnTo>
                    <a:pt x="148" y="426"/>
                  </a:lnTo>
                  <a:lnTo>
                    <a:pt x="148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8"/>
                  </a:lnTo>
                  <a:lnTo>
                    <a:pt x="146" y="428"/>
                  </a:lnTo>
                  <a:lnTo>
                    <a:pt x="146" y="430"/>
                  </a:lnTo>
                  <a:lnTo>
                    <a:pt x="146" y="430"/>
                  </a:lnTo>
                  <a:lnTo>
                    <a:pt x="146" y="432"/>
                  </a:lnTo>
                  <a:lnTo>
                    <a:pt x="146" y="432"/>
                  </a:lnTo>
                  <a:lnTo>
                    <a:pt x="146" y="434"/>
                  </a:lnTo>
                  <a:lnTo>
                    <a:pt x="146" y="434"/>
                  </a:lnTo>
                  <a:lnTo>
                    <a:pt x="146" y="436"/>
                  </a:lnTo>
                  <a:lnTo>
                    <a:pt x="146" y="436"/>
                  </a:lnTo>
                  <a:lnTo>
                    <a:pt x="146" y="438"/>
                  </a:lnTo>
                  <a:lnTo>
                    <a:pt x="146" y="438"/>
                  </a:lnTo>
                  <a:lnTo>
                    <a:pt x="146" y="440"/>
                  </a:lnTo>
                  <a:lnTo>
                    <a:pt x="146" y="440"/>
                  </a:lnTo>
                  <a:lnTo>
                    <a:pt x="146" y="442"/>
                  </a:lnTo>
                  <a:lnTo>
                    <a:pt x="146" y="442"/>
                  </a:lnTo>
                  <a:lnTo>
                    <a:pt x="136" y="468"/>
                  </a:lnTo>
                  <a:lnTo>
                    <a:pt x="136" y="468"/>
                  </a:lnTo>
                  <a:lnTo>
                    <a:pt x="134" y="474"/>
                  </a:lnTo>
                  <a:lnTo>
                    <a:pt x="134" y="474"/>
                  </a:lnTo>
                  <a:lnTo>
                    <a:pt x="134" y="476"/>
                  </a:lnTo>
                  <a:lnTo>
                    <a:pt x="134" y="476"/>
                  </a:lnTo>
                  <a:lnTo>
                    <a:pt x="134" y="478"/>
                  </a:lnTo>
                  <a:lnTo>
                    <a:pt x="134" y="478"/>
                  </a:lnTo>
                  <a:lnTo>
                    <a:pt x="132" y="482"/>
                  </a:lnTo>
                  <a:lnTo>
                    <a:pt x="132" y="482"/>
                  </a:lnTo>
                  <a:lnTo>
                    <a:pt x="132" y="484"/>
                  </a:lnTo>
                  <a:lnTo>
                    <a:pt x="132" y="484"/>
                  </a:lnTo>
                  <a:lnTo>
                    <a:pt x="132" y="486"/>
                  </a:lnTo>
                  <a:lnTo>
                    <a:pt x="132" y="486"/>
                  </a:lnTo>
                  <a:lnTo>
                    <a:pt x="130" y="486"/>
                  </a:lnTo>
                  <a:lnTo>
                    <a:pt x="130" y="486"/>
                  </a:lnTo>
                  <a:lnTo>
                    <a:pt x="128" y="488"/>
                  </a:lnTo>
                  <a:lnTo>
                    <a:pt x="128" y="488"/>
                  </a:lnTo>
                  <a:lnTo>
                    <a:pt x="128" y="490"/>
                  </a:lnTo>
                  <a:lnTo>
                    <a:pt x="128" y="490"/>
                  </a:lnTo>
                  <a:lnTo>
                    <a:pt x="130" y="492"/>
                  </a:lnTo>
                  <a:lnTo>
                    <a:pt x="130" y="492"/>
                  </a:lnTo>
                  <a:lnTo>
                    <a:pt x="128" y="494"/>
                  </a:lnTo>
                  <a:lnTo>
                    <a:pt x="128" y="494"/>
                  </a:lnTo>
                  <a:lnTo>
                    <a:pt x="126" y="494"/>
                  </a:lnTo>
                  <a:lnTo>
                    <a:pt x="126" y="494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4"/>
                  </a:lnTo>
                  <a:lnTo>
                    <a:pt x="124" y="504"/>
                  </a:lnTo>
                  <a:lnTo>
                    <a:pt x="122" y="506"/>
                  </a:lnTo>
                  <a:lnTo>
                    <a:pt x="122" y="506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2" y="514"/>
                  </a:lnTo>
                  <a:lnTo>
                    <a:pt x="122" y="514"/>
                  </a:lnTo>
                  <a:lnTo>
                    <a:pt x="122" y="518"/>
                  </a:lnTo>
                  <a:lnTo>
                    <a:pt x="122" y="518"/>
                  </a:lnTo>
                  <a:lnTo>
                    <a:pt x="122" y="520"/>
                  </a:lnTo>
                  <a:lnTo>
                    <a:pt x="122" y="520"/>
                  </a:lnTo>
                  <a:lnTo>
                    <a:pt x="122" y="522"/>
                  </a:lnTo>
                  <a:lnTo>
                    <a:pt x="122" y="522"/>
                  </a:lnTo>
                  <a:lnTo>
                    <a:pt x="118" y="524"/>
                  </a:lnTo>
                  <a:lnTo>
                    <a:pt x="118" y="524"/>
                  </a:lnTo>
                  <a:lnTo>
                    <a:pt x="116" y="526"/>
                  </a:lnTo>
                  <a:lnTo>
                    <a:pt x="116" y="526"/>
                  </a:lnTo>
                  <a:lnTo>
                    <a:pt x="116" y="528"/>
                  </a:lnTo>
                  <a:lnTo>
                    <a:pt x="116" y="528"/>
                  </a:lnTo>
                  <a:lnTo>
                    <a:pt x="116" y="530"/>
                  </a:lnTo>
                  <a:lnTo>
                    <a:pt x="116" y="530"/>
                  </a:lnTo>
                  <a:lnTo>
                    <a:pt x="116" y="532"/>
                  </a:lnTo>
                  <a:lnTo>
                    <a:pt x="116" y="532"/>
                  </a:lnTo>
                  <a:lnTo>
                    <a:pt x="114" y="532"/>
                  </a:lnTo>
                  <a:lnTo>
                    <a:pt x="114" y="532"/>
                  </a:lnTo>
                  <a:lnTo>
                    <a:pt x="112" y="534"/>
                  </a:lnTo>
                  <a:lnTo>
                    <a:pt x="112" y="534"/>
                  </a:lnTo>
                  <a:lnTo>
                    <a:pt x="110" y="536"/>
                  </a:lnTo>
                  <a:lnTo>
                    <a:pt x="110" y="536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8"/>
                  </a:lnTo>
                  <a:lnTo>
                    <a:pt x="104" y="554"/>
                  </a:lnTo>
                  <a:lnTo>
                    <a:pt x="100" y="562"/>
                  </a:lnTo>
                  <a:lnTo>
                    <a:pt x="92" y="568"/>
                  </a:lnTo>
                  <a:lnTo>
                    <a:pt x="92" y="568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0" y="574"/>
                  </a:lnTo>
                  <a:lnTo>
                    <a:pt x="90" y="574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62" y="610"/>
                  </a:lnTo>
                  <a:lnTo>
                    <a:pt x="32" y="642"/>
                  </a:lnTo>
                  <a:lnTo>
                    <a:pt x="32" y="642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0" y="646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8" y="648"/>
                  </a:lnTo>
                  <a:lnTo>
                    <a:pt x="26" y="652"/>
                  </a:lnTo>
                  <a:lnTo>
                    <a:pt x="26" y="652"/>
                  </a:lnTo>
                  <a:lnTo>
                    <a:pt x="18" y="656"/>
                  </a:lnTo>
                  <a:lnTo>
                    <a:pt x="18" y="656"/>
                  </a:lnTo>
                  <a:lnTo>
                    <a:pt x="16" y="656"/>
                  </a:lnTo>
                  <a:lnTo>
                    <a:pt x="16" y="656"/>
                  </a:lnTo>
                  <a:lnTo>
                    <a:pt x="14" y="662"/>
                  </a:lnTo>
                  <a:lnTo>
                    <a:pt x="14" y="662"/>
                  </a:lnTo>
                  <a:lnTo>
                    <a:pt x="12" y="664"/>
                  </a:lnTo>
                  <a:lnTo>
                    <a:pt x="10" y="666"/>
                  </a:lnTo>
                  <a:lnTo>
                    <a:pt x="10" y="666"/>
                  </a:lnTo>
                  <a:lnTo>
                    <a:pt x="8" y="668"/>
                  </a:lnTo>
                  <a:lnTo>
                    <a:pt x="8" y="668"/>
                  </a:lnTo>
                  <a:lnTo>
                    <a:pt x="6" y="672"/>
                  </a:lnTo>
                  <a:lnTo>
                    <a:pt x="6" y="672"/>
                  </a:lnTo>
                  <a:lnTo>
                    <a:pt x="4" y="672"/>
                  </a:lnTo>
                  <a:lnTo>
                    <a:pt x="4" y="672"/>
                  </a:lnTo>
                  <a:lnTo>
                    <a:pt x="2" y="672"/>
                  </a:lnTo>
                  <a:lnTo>
                    <a:pt x="2" y="672"/>
                  </a:lnTo>
                  <a:lnTo>
                    <a:pt x="0" y="678"/>
                  </a:lnTo>
                  <a:lnTo>
                    <a:pt x="2" y="682"/>
                  </a:lnTo>
                  <a:lnTo>
                    <a:pt x="2" y="682"/>
                  </a:lnTo>
                  <a:lnTo>
                    <a:pt x="6" y="682"/>
                  </a:lnTo>
                  <a:lnTo>
                    <a:pt x="6" y="682"/>
                  </a:lnTo>
                  <a:lnTo>
                    <a:pt x="8" y="682"/>
                  </a:lnTo>
                  <a:lnTo>
                    <a:pt x="8" y="682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14" y="678"/>
                  </a:lnTo>
                  <a:lnTo>
                    <a:pt x="14" y="678"/>
                  </a:lnTo>
                  <a:lnTo>
                    <a:pt x="14" y="676"/>
                  </a:lnTo>
                  <a:lnTo>
                    <a:pt x="14" y="676"/>
                  </a:lnTo>
                  <a:lnTo>
                    <a:pt x="28" y="670"/>
                  </a:lnTo>
                  <a:lnTo>
                    <a:pt x="40" y="662"/>
                  </a:lnTo>
                  <a:lnTo>
                    <a:pt x="50" y="654"/>
                  </a:lnTo>
                  <a:lnTo>
                    <a:pt x="60" y="642"/>
                  </a:lnTo>
                  <a:lnTo>
                    <a:pt x="60" y="642"/>
                  </a:lnTo>
                  <a:lnTo>
                    <a:pt x="62" y="642"/>
                  </a:lnTo>
                  <a:lnTo>
                    <a:pt x="62" y="642"/>
                  </a:lnTo>
                  <a:lnTo>
                    <a:pt x="62" y="644"/>
                  </a:lnTo>
                  <a:lnTo>
                    <a:pt x="64" y="644"/>
                  </a:lnTo>
                  <a:lnTo>
                    <a:pt x="64" y="644"/>
                  </a:lnTo>
                  <a:lnTo>
                    <a:pt x="66" y="642"/>
                  </a:lnTo>
                  <a:lnTo>
                    <a:pt x="66" y="642"/>
                  </a:lnTo>
                  <a:lnTo>
                    <a:pt x="66" y="640"/>
                  </a:lnTo>
                  <a:lnTo>
                    <a:pt x="66" y="640"/>
                  </a:lnTo>
                  <a:lnTo>
                    <a:pt x="64" y="636"/>
                  </a:lnTo>
                  <a:lnTo>
                    <a:pt x="64" y="636"/>
                  </a:lnTo>
                  <a:lnTo>
                    <a:pt x="70" y="632"/>
                  </a:lnTo>
                  <a:lnTo>
                    <a:pt x="74" y="626"/>
                  </a:lnTo>
                  <a:lnTo>
                    <a:pt x="74" y="626"/>
                  </a:lnTo>
                  <a:lnTo>
                    <a:pt x="78" y="624"/>
                  </a:lnTo>
                  <a:lnTo>
                    <a:pt x="78" y="624"/>
                  </a:lnTo>
                  <a:lnTo>
                    <a:pt x="78" y="622"/>
                  </a:lnTo>
                  <a:lnTo>
                    <a:pt x="78" y="622"/>
                  </a:lnTo>
                  <a:lnTo>
                    <a:pt x="82" y="620"/>
                  </a:lnTo>
                  <a:lnTo>
                    <a:pt x="82" y="620"/>
                  </a:lnTo>
                  <a:lnTo>
                    <a:pt x="84" y="620"/>
                  </a:lnTo>
                  <a:lnTo>
                    <a:pt x="84" y="620"/>
                  </a:lnTo>
                  <a:lnTo>
                    <a:pt x="92" y="614"/>
                  </a:lnTo>
                  <a:lnTo>
                    <a:pt x="92" y="614"/>
                  </a:lnTo>
                  <a:lnTo>
                    <a:pt x="94" y="614"/>
                  </a:lnTo>
                  <a:lnTo>
                    <a:pt x="94" y="614"/>
                  </a:lnTo>
                  <a:lnTo>
                    <a:pt x="96" y="614"/>
                  </a:lnTo>
                  <a:lnTo>
                    <a:pt x="96" y="610"/>
                  </a:lnTo>
                  <a:lnTo>
                    <a:pt x="96" y="610"/>
                  </a:lnTo>
                  <a:lnTo>
                    <a:pt x="98" y="608"/>
                  </a:lnTo>
                  <a:lnTo>
                    <a:pt x="98" y="608"/>
                  </a:lnTo>
                  <a:lnTo>
                    <a:pt x="100" y="608"/>
                  </a:lnTo>
                  <a:lnTo>
                    <a:pt x="100" y="608"/>
                  </a:lnTo>
                  <a:lnTo>
                    <a:pt x="100" y="604"/>
                  </a:lnTo>
                  <a:lnTo>
                    <a:pt x="98" y="602"/>
                  </a:lnTo>
                  <a:lnTo>
                    <a:pt x="98" y="602"/>
                  </a:lnTo>
                  <a:lnTo>
                    <a:pt x="100" y="602"/>
                  </a:lnTo>
                  <a:lnTo>
                    <a:pt x="100" y="602"/>
                  </a:lnTo>
                  <a:lnTo>
                    <a:pt x="104" y="602"/>
                  </a:lnTo>
                  <a:lnTo>
                    <a:pt x="104" y="602"/>
                  </a:lnTo>
                  <a:lnTo>
                    <a:pt x="104" y="600"/>
                  </a:lnTo>
                  <a:lnTo>
                    <a:pt x="104" y="600"/>
                  </a:lnTo>
                  <a:lnTo>
                    <a:pt x="108" y="600"/>
                  </a:lnTo>
                  <a:lnTo>
                    <a:pt x="108" y="600"/>
                  </a:lnTo>
                  <a:lnTo>
                    <a:pt x="108" y="602"/>
                  </a:lnTo>
                  <a:lnTo>
                    <a:pt x="108" y="602"/>
                  </a:lnTo>
                  <a:lnTo>
                    <a:pt x="108" y="606"/>
                  </a:lnTo>
                  <a:lnTo>
                    <a:pt x="108" y="606"/>
                  </a:lnTo>
                  <a:lnTo>
                    <a:pt x="110" y="606"/>
                  </a:lnTo>
                  <a:lnTo>
                    <a:pt x="110" y="608"/>
                  </a:lnTo>
                  <a:lnTo>
                    <a:pt x="110" y="608"/>
                  </a:lnTo>
                  <a:lnTo>
                    <a:pt x="102" y="618"/>
                  </a:lnTo>
                  <a:lnTo>
                    <a:pt x="102" y="618"/>
                  </a:lnTo>
                  <a:lnTo>
                    <a:pt x="100" y="620"/>
                  </a:lnTo>
                  <a:lnTo>
                    <a:pt x="100" y="620"/>
                  </a:lnTo>
                  <a:lnTo>
                    <a:pt x="96" y="620"/>
                  </a:lnTo>
                  <a:lnTo>
                    <a:pt x="96" y="620"/>
                  </a:lnTo>
                  <a:lnTo>
                    <a:pt x="94" y="622"/>
                  </a:lnTo>
                  <a:lnTo>
                    <a:pt x="94" y="622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96" y="626"/>
                  </a:lnTo>
                  <a:lnTo>
                    <a:pt x="96" y="626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82" y="646"/>
                  </a:lnTo>
                  <a:lnTo>
                    <a:pt x="82" y="646"/>
                  </a:lnTo>
                  <a:lnTo>
                    <a:pt x="80" y="648"/>
                  </a:lnTo>
                  <a:lnTo>
                    <a:pt x="80" y="648"/>
                  </a:lnTo>
                  <a:lnTo>
                    <a:pt x="78" y="646"/>
                  </a:lnTo>
                  <a:lnTo>
                    <a:pt x="78" y="646"/>
                  </a:lnTo>
                  <a:lnTo>
                    <a:pt x="74" y="646"/>
                  </a:lnTo>
                  <a:lnTo>
                    <a:pt x="74" y="646"/>
                  </a:lnTo>
                  <a:lnTo>
                    <a:pt x="70" y="650"/>
                  </a:lnTo>
                  <a:lnTo>
                    <a:pt x="70" y="650"/>
                  </a:lnTo>
                  <a:lnTo>
                    <a:pt x="70" y="652"/>
                  </a:lnTo>
                  <a:lnTo>
                    <a:pt x="70" y="652"/>
                  </a:lnTo>
                  <a:lnTo>
                    <a:pt x="56" y="664"/>
                  </a:lnTo>
                  <a:lnTo>
                    <a:pt x="56" y="664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6" y="668"/>
                  </a:lnTo>
                  <a:lnTo>
                    <a:pt x="56" y="668"/>
                  </a:lnTo>
                  <a:lnTo>
                    <a:pt x="56" y="670"/>
                  </a:lnTo>
                  <a:lnTo>
                    <a:pt x="60" y="668"/>
                  </a:lnTo>
                  <a:lnTo>
                    <a:pt x="60" y="668"/>
                  </a:lnTo>
                  <a:lnTo>
                    <a:pt x="62" y="668"/>
                  </a:lnTo>
                  <a:lnTo>
                    <a:pt x="62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6" y="670"/>
                  </a:lnTo>
                  <a:lnTo>
                    <a:pt x="66" y="670"/>
                  </a:lnTo>
                  <a:lnTo>
                    <a:pt x="66" y="674"/>
                  </a:lnTo>
                  <a:lnTo>
                    <a:pt x="66" y="674"/>
                  </a:lnTo>
                  <a:lnTo>
                    <a:pt x="68" y="676"/>
                  </a:lnTo>
                  <a:lnTo>
                    <a:pt x="68" y="676"/>
                  </a:lnTo>
                  <a:lnTo>
                    <a:pt x="70" y="676"/>
                  </a:lnTo>
                  <a:lnTo>
                    <a:pt x="70" y="676"/>
                  </a:lnTo>
                  <a:lnTo>
                    <a:pt x="72" y="676"/>
                  </a:lnTo>
                  <a:lnTo>
                    <a:pt x="72" y="676"/>
                  </a:lnTo>
                  <a:lnTo>
                    <a:pt x="76" y="674"/>
                  </a:lnTo>
                  <a:lnTo>
                    <a:pt x="76" y="674"/>
                  </a:lnTo>
                  <a:lnTo>
                    <a:pt x="76" y="672"/>
                  </a:lnTo>
                  <a:lnTo>
                    <a:pt x="76" y="672"/>
                  </a:lnTo>
                  <a:lnTo>
                    <a:pt x="80" y="672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4" y="668"/>
                  </a:lnTo>
                  <a:lnTo>
                    <a:pt x="84" y="668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92" y="664"/>
                  </a:lnTo>
                  <a:lnTo>
                    <a:pt x="94" y="662"/>
                  </a:lnTo>
                  <a:lnTo>
                    <a:pt x="94" y="662"/>
                  </a:lnTo>
                  <a:lnTo>
                    <a:pt x="94" y="660"/>
                  </a:lnTo>
                  <a:lnTo>
                    <a:pt x="94" y="660"/>
                  </a:lnTo>
                  <a:lnTo>
                    <a:pt x="96" y="660"/>
                  </a:lnTo>
                  <a:lnTo>
                    <a:pt x="96" y="660"/>
                  </a:lnTo>
                  <a:lnTo>
                    <a:pt x="96" y="658"/>
                  </a:lnTo>
                  <a:lnTo>
                    <a:pt x="96" y="658"/>
                  </a:lnTo>
                  <a:lnTo>
                    <a:pt x="96" y="656"/>
                  </a:lnTo>
                  <a:lnTo>
                    <a:pt x="96" y="656"/>
                  </a:lnTo>
                  <a:lnTo>
                    <a:pt x="98" y="656"/>
                  </a:lnTo>
                  <a:lnTo>
                    <a:pt x="98" y="656"/>
                  </a:lnTo>
                  <a:lnTo>
                    <a:pt x="98" y="654"/>
                  </a:lnTo>
                  <a:lnTo>
                    <a:pt x="98" y="654"/>
                  </a:lnTo>
                  <a:lnTo>
                    <a:pt x="104" y="652"/>
                  </a:lnTo>
                  <a:lnTo>
                    <a:pt x="110" y="646"/>
                  </a:lnTo>
                  <a:lnTo>
                    <a:pt x="110" y="646"/>
                  </a:lnTo>
                  <a:lnTo>
                    <a:pt x="112" y="646"/>
                  </a:lnTo>
                  <a:lnTo>
                    <a:pt x="112" y="646"/>
                  </a:lnTo>
                  <a:lnTo>
                    <a:pt x="114" y="646"/>
                  </a:lnTo>
                  <a:lnTo>
                    <a:pt x="114" y="646"/>
                  </a:lnTo>
                  <a:lnTo>
                    <a:pt x="116" y="644"/>
                  </a:lnTo>
                  <a:lnTo>
                    <a:pt x="116" y="644"/>
                  </a:lnTo>
                  <a:lnTo>
                    <a:pt x="116" y="642"/>
                  </a:lnTo>
                  <a:lnTo>
                    <a:pt x="116" y="642"/>
                  </a:lnTo>
                  <a:lnTo>
                    <a:pt x="116" y="636"/>
                  </a:lnTo>
                  <a:lnTo>
                    <a:pt x="116" y="636"/>
                  </a:lnTo>
                  <a:lnTo>
                    <a:pt x="118" y="636"/>
                  </a:lnTo>
                  <a:lnTo>
                    <a:pt x="118" y="636"/>
                  </a:lnTo>
                  <a:lnTo>
                    <a:pt x="120" y="634"/>
                  </a:lnTo>
                  <a:lnTo>
                    <a:pt x="120" y="634"/>
                  </a:lnTo>
                  <a:lnTo>
                    <a:pt x="124" y="634"/>
                  </a:lnTo>
                  <a:lnTo>
                    <a:pt x="124" y="634"/>
                  </a:lnTo>
                  <a:lnTo>
                    <a:pt x="126" y="634"/>
                  </a:lnTo>
                  <a:lnTo>
                    <a:pt x="126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6" y="632"/>
                  </a:lnTo>
                  <a:lnTo>
                    <a:pt x="136" y="632"/>
                  </a:lnTo>
                  <a:lnTo>
                    <a:pt x="136" y="630"/>
                  </a:lnTo>
                  <a:lnTo>
                    <a:pt x="136" y="630"/>
                  </a:lnTo>
                  <a:lnTo>
                    <a:pt x="138" y="630"/>
                  </a:lnTo>
                  <a:lnTo>
                    <a:pt x="138" y="630"/>
                  </a:lnTo>
                  <a:lnTo>
                    <a:pt x="138" y="628"/>
                  </a:lnTo>
                  <a:lnTo>
                    <a:pt x="138" y="628"/>
                  </a:lnTo>
                  <a:lnTo>
                    <a:pt x="138" y="626"/>
                  </a:lnTo>
                  <a:lnTo>
                    <a:pt x="138" y="626"/>
                  </a:lnTo>
                  <a:lnTo>
                    <a:pt x="136" y="624"/>
                  </a:lnTo>
                  <a:lnTo>
                    <a:pt x="136" y="624"/>
                  </a:lnTo>
                  <a:lnTo>
                    <a:pt x="138" y="624"/>
                  </a:lnTo>
                  <a:lnTo>
                    <a:pt x="142" y="622"/>
                  </a:lnTo>
                  <a:lnTo>
                    <a:pt x="142" y="622"/>
                  </a:lnTo>
                  <a:lnTo>
                    <a:pt x="142" y="618"/>
                  </a:lnTo>
                  <a:lnTo>
                    <a:pt x="142" y="618"/>
                  </a:lnTo>
                  <a:lnTo>
                    <a:pt x="144" y="616"/>
                  </a:lnTo>
                  <a:lnTo>
                    <a:pt x="142" y="616"/>
                  </a:lnTo>
                  <a:lnTo>
                    <a:pt x="142" y="616"/>
                  </a:lnTo>
                  <a:lnTo>
                    <a:pt x="140" y="616"/>
                  </a:lnTo>
                  <a:lnTo>
                    <a:pt x="140" y="616"/>
                  </a:lnTo>
                  <a:lnTo>
                    <a:pt x="138" y="614"/>
                  </a:lnTo>
                  <a:lnTo>
                    <a:pt x="138" y="614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0"/>
                  </a:lnTo>
                  <a:lnTo>
                    <a:pt x="142" y="610"/>
                  </a:lnTo>
                  <a:lnTo>
                    <a:pt x="140" y="606"/>
                  </a:lnTo>
                  <a:lnTo>
                    <a:pt x="140" y="606"/>
                  </a:lnTo>
                  <a:lnTo>
                    <a:pt x="142" y="606"/>
                  </a:lnTo>
                  <a:lnTo>
                    <a:pt x="142" y="606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46" y="604"/>
                  </a:lnTo>
                  <a:lnTo>
                    <a:pt x="146" y="604"/>
                  </a:lnTo>
                  <a:lnTo>
                    <a:pt x="148" y="600"/>
                  </a:lnTo>
                  <a:lnTo>
                    <a:pt x="148" y="600"/>
                  </a:lnTo>
                  <a:lnTo>
                    <a:pt x="150" y="600"/>
                  </a:lnTo>
                  <a:lnTo>
                    <a:pt x="150" y="600"/>
                  </a:lnTo>
                  <a:lnTo>
                    <a:pt x="152" y="602"/>
                  </a:lnTo>
                  <a:lnTo>
                    <a:pt x="154" y="602"/>
                  </a:lnTo>
                  <a:lnTo>
                    <a:pt x="154" y="602"/>
                  </a:lnTo>
                  <a:lnTo>
                    <a:pt x="156" y="602"/>
                  </a:lnTo>
                  <a:lnTo>
                    <a:pt x="156" y="602"/>
                  </a:lnTo>
                  <a:lnTo>
                    <a:pt x="158" y="602"/>
                  </a:lnTo>
                  <a:lnTo>
                    <a:pt x="158" y="602"/>
                  </a:lnTo>
                  <a:lnTo>
                    <a:pt x="160" y="600"/>
                  </a:lnTo>
                  <a:lnTo>
                    <a:pt x="160" y="600"/>
                  </a:lnTo>
                  <a:lnTo>
                    <a:pt x="160" y="598"/>
                  </a:lnTo>
                  <a:lnTo>
                    <a:pt x="160" y="598"/>
                  </a:lnTo>
                  <a:lnTo>
                    <a:pt x="164" y="596"/>
                  </a:lnTo>
                  <a:lnTo>
                    <a:pt x="164" y="596"/>
                  </a:lnTo>
                  <a:lnTo>
                    <a:pt x="168" y="596"/>
                  </a:lnTo>
                  <a:lnTo>
                    <a:pt x="168" y="596"/>
                  </a:lnTo>
                  <a:lnTo>
                    <a:pt x="168" y="594"/>
                  </a:lnTo>
                  <a:lnTo>
                    <a:pt x="168" y="594"/>
                  </a:lnTo>
                  <a:lnTo>
                    <a:pt x="170" y="592"/>
                  </a:lnTo>
                  <a:lnTo>
                    <a:pt x="170" y="592"/>
                  </a:lnTo>
                  <a:lnTo>
                    <a:pt x="172" y="592"/>
                  </a:lnTo>
                  <a:lnTo>
                    <a:pt x="172" y="592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8" y="594"/>
                  </a:lnTo>
                  <a:lnTo>
                    <a:pt x="176" y="590"/>
                  </a:lnTo>
                  <a:lnTo>
                    <a:pt x="176" y="590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6"/>
                  </a:lnTo>
                  <a:lnTo>
                    <a:pt x="176" y="586"/>
                  </a:lnTo>
                  <a:lnTo>
                    <a:pt x="176" y="584"/>
                  </a:lnTo>
                  <a:lnTo>
                    <a:pt x="176" y="584"/>
                  </a:lnTo>
                  <a:lnTo>
                    <a:pt x="178" y="580"/>
                  </a:lnTo>
                  <a:lnTo>
                    <a:pt x="178" y="580"/>
                  </a:lnTo>
                  <a:lnTo>
                    <a:pt x="180" y="576"/>
                  </a:lnTo>
                  <a:lnTo>
                    <a:pt x="182" y="576"/>
                  </a:lnTo>
                  <a:lnTo>
                    <a:pt x="182" y="576"/>
                  </a:lnTo>
                  <a:lnTo>
                    <a:pt x="184" y="580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6"/>
                  </a:lnTo>
                  <a:lnTo>
                    <a:pt x="188" y="576"/>
                  </a:lnTo>
                  <a:lnTo>
                    <a:pt x="194" y="572"/>
                  </a:lnTo>
                  <a:lnTo>
                    <a:pt x="198" y="566"/>
                  </a:lnTo>
                  <a:lnTo>
                    <a:pt x="198" y="566"/>
                  </a:lnTo>
                  <a:lnTo>
                    <a:pt x="198" y="564"/>
                  </a:lnTo>
                  <a:lnTo>
                    <a:pt x="198" y="564"/>
                  </a:lnTo>
                  <a:lnTo>
                    <a:pt x="198" y="562"/>
                  </a:lnTo>
                  <a:lnTo>
                    <a:pt x="198" y="562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200" y="558"/>
                  </a:lnTo>
                  <a:lnTo>
                    <a:pt x="198" y="556"/>
                  </a:lnTo>
                  <a:lnTo>
                    <a:pt x="198" y="556"/>
                  </a:lnTo>
                  <a:lnTo>
                    <a:pt x="196" y="556"/>
                  </a:lnTo>
                  <a:lnTo>
                    <a:pt x="196" y="556"/>
                  </a:lnTo>
                  <a:lnTo>
                    <a:pt x="194" y="556"/>
                  </a:lnTo>
                  <a:lnTo>
                    <a:pt x="194" y="552"/>
                  </a:lnTo>
                  <a:lnTo>
                    <a:pt x="194" y="552"/>
                  </a:lnTo>
                  <a:lnTo>
                    <a:pt x="204" y="548"/>
                  </a:lnTo>
                  <a:lnTo>
                    <a:pt x="204" y="548"/>
                  </a:lnTo>
                  <a:lnTo>
                    <a:pt x="206" y="546"/>
                  </a:lnTo>
                  <a:lnTo>
                    <a:pt x="206" y="546"/>
                  </a:lnTo>
                  <a:lnTo>
                    <a:pt x="208" y="546"/>
                  </a:lnTo>
                  <a:lnTo>
                    <a:pt x="208" y="546"/>
                  </a:lnTo>
                  <a:lnTo>
                    <a:pt x="208" y="542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2" y="540"/>
                  </a:lnTo>
                  <a:lnTo>
                    <a:pt x="202" y="540"/>
                  </a:lnTo>
                  <a:lnTo>
                    <a:pt x="202" y="538"/>
                  </a:lnTo>
                  <a:lnTo>
                    <a:pt x="202" y="538"/>
                  </a:lnTo>
                  <a:lnTo>
                    <a:pt x="202" y="536"/>
                  </a:lnTo>
                  <a:lnTo>
                    <a:pt x="202" y="536"/>
                  </a:lnTo>
                  <a:lnTo>
                    <a:pt x="202" y="534"/>
                  </a:lnTo>
                  <a:lnTo>
                    <a:pt x="202" y="534"/>
                  </a:lnTo>
                  <a:lnTo>
                    <a:pt x="210" y="530"/>
                  </a:lnTo>
                  <a:lnTo>
                    <a:pt x="216" y="526"/>
                  </a:lnTo>
                  <a:lnTo>
                    <a:pt x="220" y="520"/>
                  </a:lnTo>
                  <a:lnTo>
                    <a:pt x="222" y="512"/>
                  </a:lnTo>
                  <a:lnTo>
                    <a:pt x="222" y="512"/>
                  </a:lnTo>
                  <a:lnTo>
                    <a:pt x="222" y="510"/>
                  </a:lnTo>
                  <a:lnTo>
                    <a:pt x="222" y="510"/>
                  </a:lnTo>
                  <a:lnTo>
                    <a:pt x="224" y="510"/>
                  </a:lnTo>
                  <a:lnTo>
                    <a:pt x="226" y="506"/>
                  </a:lnTo>
                  <a:lnTo>
                    <a:pt x="226" y="506"/>
                  </a:lnTo>
                  <a:lnTo>
                    <a:pt x="224" y="504"/>
                  </a:lnTo>
                  <a:lnTo>
                    <a:pt x="224" y="502"/>
                  </a:lnTo>
                  <a:lnTo>
                    <a:pt x="224" y="502"/>
                  </a:lnTo>
                  <a:lnTo>
                    <a:pt x="226" y="500"/>
                  </a:lnTo>
                  <a:lnTo>
                    <a:pt x="226" y="498"/>
                  </a:lnTo>
                  <a:lnTo>
                    <a:pt x="226" y="498"/>
                  </a:lnTo>
                  <a:lnTo>
                    <a:pt x="226" y="496"/>
                  </a:lnTo>
                  <a:lnTo>
                    <a:pt x="226" y="496"/>
                  </a:lnTo>
                  <a:lnTo>
                    <a:pt x="228" y="494"/>
                  </a:lnTo>
                  <a:lnTo>
                    <a:pt x="228" y="494"/>
                  </a:lnTo>
                  <a:lnTo>
                    <a:pt x="228" y="492"/>
                  </a:lnTo>
                  <a:lnTo>
                    <a:pt x="228" y="492"/>
                  </a:lnTo>
                  <a:lnTo>
                    <a:pt x="228" y="490"/>
                  </a:lnTo>
                  <a:lnTo>
                    <a:pt x="228" y="490"/>
                  </a:lnTo>
                  <a:lnTo>
                    <a:pt x="230" y="488"/>
                  </a:lnTo>
                  <a:lnTo>
                    <a:pt x="228" y="486"/>
                  </a:lnTo>
                  <a:lnTo>
                    <a:pt x="228" y="486"/>
                  </a:lnTo>
                  <a:lnTo>
                    <a:pt x="228" y="484"/>
                  </a:lnTo>
                  <a:lnTo>
                    <a:pt x="228" y="484"/>
                  </a:lnTo>
                  <a:lnTo>
                    <a:pt x="226" y="482"/>
                  </a:lnTo>
                  <a:lnTo>
                    <a:pt x="226" y="482"/>
                  </a:lnTo>
                  <a:lnTo>
                    <a:pt x="228" y="480"/>
                  </a:lnTo>
                  <a:lnTo>
                    <a:pt x="230" y="478"/>
                  </a:lnTo>
                  <a:lnTo>
                    <a:pt x="230" y="478"/>
                  </a:lnTo>
                  <a:lnTo>
                    <a:pt x="230" y="476"/>
                  </a:lnTo>
                  <a:lnTo>
                    <a:pt x="230" y="476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2"/>
                  </a:lnTo>
                  <a:lnTo>
                    <a:pt x="234" y="472"/>
                  </a:lnTo>
                  <a:lnTo>
                    <a:pt x="234" y="468"/>
                  </a:lnTo>
                  <a:lnTo>
                    <a:pt x="232" y="466"/>
                  </a:lnTo>
                  <a:lnTo>
                    <a:pt x="232" y="466"/>
                  </a:lnTo>
                  <a:lnTo>
                    <a:pt x="232" y="464"/>
                  </a:lnTo>
                  <a:lnTo>
                    <a:pt x="232" y="464"/>
                  </a:lnTo>
                  <a:lnTo>
                    <a:pt x="232" y="462"/>
                  </a:lnTo>
                  <a:lnTo>
                    <a:pt x="232" y="462"/>
                  </a:lnTo>
                  <a:lnTo>
                    <a:pt x="234" y="460"/>
                  </a:lnTo>
                  <a:lnTo>
                    <a:pt x="236" y="456"/>
                  </a:lnTo>
                  <a:lnTo>
                    <a:pt x="238" y="454"/>
                  </a:lnTo>
                  <a:lnTo>
                    <a:pt x="240" y="450"/>
                  </a:lnTo>
                  <a:lnTo>
                    <a:pt x="240" y="450"/>
                  </a:lnTo>
                  <a:lnTo>
                    <a:pt x="240" y="448"/>
                  </a:lnTo>
                  <a:lnTo>
                    <a:pt x="240" y="448"/>
                  </a:lnTo>
                  <a:lnTo>
                    <a:pt x="240" y="446"/>
                  </a:lnTo>
                  <a:lnTo>
                    <a:pt x="240" y="446"/>
                  </a:lnTo>
                  <a:lnTo>
                    <a:pt x="240" y="444"/>
                  </a:lnTo>
                  <a:lnTo>
                    <a:pt x="240" y="44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2" y="442"/>
                  </a:lnTo>
                  <a:lnTo>
                    <a:pt x="242" y="442"/>
                  </a:lnTo>
                  <a:lnTo>
                    <a:pt x="242" y="440"/>
                  </a:lnTo>
                  <a:lnTo>
                    <a:pt x="242" y="440"/>
                  </a:lnTo>
                  <a:lnTo>
                    <a:pt x="242" y="438"/>
                  </a:lnTo>
                  <a:lnTo>
                    <a:pt x="242" y="438"/>
                  </a:lnTo>
                  <a:lnTo>
                    <a:pt x="242" y="436"/>
                  </a:lnTo>
                  <a:lnTo>
                    <a:pt x="242" y="436"/>
                  </a:lnTo>
                  <a:lnTo>
                    <a:pt x="242" y="434"/>
                  </a:lnTo>
                  <a:lnTo>
                    <a:pt x="242" y="434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4" y="430"/>
                  </a:lnTo>
                  <a:lnTo>
                    <a:pt x="244" y="430"/>
                  </a:lnTo>
                  <a:lnTo>
                    <a:pt x="244" y="428"/>
                  </a:lnTo>
                  <a:lnTo>
                    <a:pt x="244" y="428"/>
                  </a:lnTo>
                  <a:lnTo>
                    <a:pt x="244" y="426"/>
                  </a:lnTo>
                  <a:lnTo>
                    <a:pt x="244" y="426"/>
                  </a:lnTo>
                  <a:lnTo>
                    <a:pt x="246" y="426"/>
                  </a:lnTo>
                  <a:lnTo>
                    <a:pt x="246" y="426"/>
                  </a:lnTo>
                  <a:lnTo>
                    <a:pt x="246" y="424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2" y="420"/>
                  </a:lnTo>
                  <a:lnTo>
                    <a:pt x="242" y="420"/>
                  </a:lnTo>
                  <a:lnTo>
                    <a:pt x="244" y="416"/>
                  </a:lnTo>
                  <a:lnTo>
                    <a:pt x="248" y="410"/>
                  </a:lnTo>
                  <a:lnTo>
                    <a:pt x="248" y="410"/>
                  </a:lnTo>
                  <a:lnTo>
                    <a:pt x="248" y="408"/>
                  </a:lnTo>
                  <a:lnTo>
                    <a:pt x="248" y="408"/>
                  </a:lnTo>
                  <a:lnTo>
                    <a:pt x="248" y="404"/>
                  </a:lnTo>
                  <a:lnTo>
                    <a:pt x="248" y="404"/>
                  </a:lnTo>
                  <a:lnTo>
                    <a:pt x="250" y="404"/>
                  </a:lnTo>
                  <a:lnTo>
                    <a:pt x="250" y="404"/>
                  </a:lnTo>
                  <a:lnTo>
                    <a:pt x="250" y="402"/>
                  </a:lnTo>
                  <a:lnTo>
                    <a:pt x="250" y="402"/>
                  </a:lnTo>
                  <a:lnTo>
                    <a:pt x="252" y="400"/>
                  </a:lnTo>
                  <a:lnTo>
                    <a:pt x="252" y="400"/>
                  </a:lnTo>
                  <a:lnTo>
                    <a:pt x="252" y="398"/>
                  </a:lnTo>
                  <a:lnTo>
                    <a:pt x="252" y="398"/>
                  </a:lnTo>
                  <a:lnTo>
                    <a:pt x="252" y="396"/>
                  </a:lnTo>
                  <a:lnTo>
                    <a:pt x="252" y="396"/>
                  </a:lnTo>
                  <a:lnTo>
                    <a:pt x="254" y="394"/>
                  </a:lnTo>
                  <a:lnTo>
                    <a:pt x="254" y="394"/>
                  </a:lnTo>
                  <a:lnTo>
                    <a:pt x="254" y="392"/>
                  </a:lnTo>
                  <a:lnTo>
                    <a:pt x="254" y="392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254" y="388"/>
                  </a:lnTo>
                  <a:lnTo>
                    <a:pt x="254" y="388"/>
                  </a:lnTo>
                  <a:lnTo>
                    <a:pt x="254" y="386"/>
                  </a:lnTo>
                  <a:lnTo>
                    <a:pt x="254" y="386"/>
                  </a:lnTo>
                  <a:lnTo>
                    <a:pt x="256" y="384"/>
                  </a:lnTo>
                  <a:lnTo>
                    <a:pt x="256" y="380"/>
                  </a:lnTo>
                  <a:lnTo>
                    <a:pt x="256" y="380"/>
                  </a:lnTo>
                  <a:lnTo>
                    <a:pt x="256" y="378"/>
                  </a:lnTo>
                  <a:lnTo>
                    <a:pt x="256" y="378"/>
                  </a:lnTo>
                  <a:lnTo>
                    <a:pt x="258" y="378"/>
                  </a:lnTo>
                  <a:lnTo>
                    <a:pt x="258" y="378"/>
                  </a:lnTo>
                  <a:lnTo>
                    <a:pt x="258" y="374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68"/>
                  </a:lnTo>
                  <a:lnTo>
                    <a:pt x="256" y="368"/>
                  </a:lnTo>
                  <a:lnTo>
                    <a:pt x="258" y="366"/>
                  </a:lnTo>
                  <a:lnTo>
                    <a:pt x="260" y="366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0" y="360"/>
                  </a:lnTo>
                  <a:lnTo>
                    <a:pt x="260" y="358"/>
                  </a:lnTo>
                  <a:lnTo>
                    <a:pt x="260" y="358"/>
                  </a:lnTo>
                  <a:lnTo>
                    <a:pt x="262" y="356"/>
                  </a:lnTo>
                  <a:lnTo>
                    <a:pt x="262" y="356"/>
                  </a:lnTo>
                  <a:lnTo>
                    <a:pt x="262" y="354"/>
                  </a:lnTo>
                  <a:lnTo>
                    <a:pt x="262" y="354"/>
                  </a:lnTo>
                  <a:lnTo>
                    <a:pt x="264" y="352"/>
                  </a:lnTo>
                  <a:lnTo>
                    <a:pt x="264" y="352"/>
                  </a:lnTo>
                  <a:lnTo>
                    <a:pt x="264" y="350"/>
                  </a:lnTo>
                  <a:lnTo>
                    <a:pt x="264" y="350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64" y="346"/>
                  </a:lnTo>
                  <a:lnTo>
                    <a:pt x="264" y="346"/>
                  </a:lnTo>
                  <a:lnTo>
                    <a:pt x="266" y="344"/>
                  </a:lnTo>
                  <a:lnTo>
                    <a:pt x="266" y="340"/>
                  </a:lnTo>
                  <a:lnTo>
                    <a:pt x="266" y="340"/>
                  </a:lnTo>
                  <a:lnTo>
                    <a:pt x="266" y="338"/>
                  </a:lnTo>
                  <a:lnTo>
                    <a:pt x="266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6" y="332"/>
                  </a:lnTo>
                  <a:lnTo>
                    <a:pt x="266" y="332"/>
                  </a:lnTo>
                  <a:lnTo>
                    <a:pt x="268" y="330"/>
                  </a:lnTo>
                  <a:lnTo>
                    <a:pt x="268" y="330"/>
                  </a:lnTo>
                  <a:lnTo>
                    <a:pt x="270" y="328"/>
                  </a:lnTo>
                  <a:lnTo>
                    <a:pt x="270" y="328"/>
                  </a:lnTo>
                  <a:lnTo>
                    <a:pt x="270" y="326"/>
                  </a:lnTo>
                  <a:lnTo>
                    <a:pt x="270" y="326"/>
                  </a:lnTo>
                  <a:lnTo>
                    <a:pt x="270" y="324"/>
                  </a:lnTo>
                  <a:lnTo>
                    <a:pt x="270" y="324"/>
                  </a:lnTo>
                  <a:lnTo>
                    <a:pt x="268" y="320"/>
                  </a:lnTo>
                  <a:lnTo>
                    <a:pt x="268" y="320"/>
                  </a:lnTo>
                  <a:lnTo>
                    <a:pt x="270" y="318"/>
                  </a:lnTo>
                  <a:lnTo>
                    <a:pt x="270" y="318"/>
                  </a:lnTo>
                  <a:lnTo>
                    <a:pt x="270" y="314"/>
                  </a:lnTo>
                  <a:lnTo>
                    <a:pt x="270" y="314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2" y="308"/>
                  </a:lnTo>
                  <a:lnTo>
                    <a:pt x="270" y="308"/>
                  </a:lnTo>
                  <a:lnTo>
                    <a:pt x="270" y="308"/>
                  </a:lnTo>
                  <a:lnTo>
                    <a:pt x="270" y="306"/>
                  </a:lnTo>
                  <a:lnTo>
                    <a:pt x="270" y="306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0"/>
                  </a:lnTo>
                  <a:lnTo>
                    <a:pt x="270" y="300"/>
                  </a:lnTo>
                  <a:lnTo>
                    <a:pt x="272" y="296"/>
                  </a:lnTo>
                  <a:lnTo>
                    <a:pt x="272" y="296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2" y="292"/>
                  </a:lnTo>
                  <a:lnTo>
                    <a:pt x="272" y="292"/>
                  </a:lnTo>
                  <a:lnTo>
                    <a:pt x="272" y="290"/>
                  </a:lnTo>
                  <a:lnTo>
                    <a:pt x="272" y="290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2" y="284"/>
                  </a:lnTo>
                  <a:lnTo>
                    <a:pt x="272" y="284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4" y="282"/>
                  </a:lnTo>
                  <a:lnTo>
                    <a:pt x="274" y="282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78"/>
                  </a:lnTo>
                  <a:lnTo>
                    <a:pt x="274" y="278"/>
                  </a:lnTo>
                  <a:lnTo>
                    <a:pt x="278" y="274"/>
                  </a:lnTo>
                  <a:lnTo>
                    <a:pt x="278" y="274"/>
                  </a:lnTo>
                  <a:lnTo>
                    <a:pt x="278" y="270"/>
                  </a:lnTo>
                  <a:lnTo>
                    <a:pt x="276" y="268"/>
                  </a:lnTo>
                  <a:lnTo>
                    <a:pt x="276" y="268"/>
                  </a:lnTo>
                  <a:lnTo>
                    <a:pt x="276" y="266"/>
                  </a:lnTo>
                  <a:lnTo>
                    <a:pt x="276" y="266"/>
                  </a:lnTo>
                  <a:lnTo>
                    <a:pt x="276" y="264"/>
                  </a:lnTo>
                  <a:lnTo>
                    <a:pt x="276" y="264"/>
                  </a:lnTo>
                  <a:lnTo>
                    <a:pt x="276" y="262"/>
                  </a:lnTo>
                  <a:lnTo>
                    <a:pt x="276" y="262"/>
                  </a:lnTo>
                  <a:lnTo>
                    <a:pt x="276" y="260"/>
                  </a:lnTo>
                  <a:lnTo>
                    <a:pt x="276" y="260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78" y="256"/>
                  </a:lnTo>
                  <a:lnTo>
                    <a:pt x="278" y="256"/>
                  </a:lnTo>
                  <a:lnTo>
                    <a:pt x="278" y="254"/>
                  </a:lnTo>
                  <a:lnTo>
                    <a:pt x="278" y="254"/>
                  </a:lnTo>
                  <a:lnTo>
                    <a:pt x="278" y="252"/>
                  </a:lnTo>
                  <a:lnTo>
                    <a:pt x="280" y="252"/>
                  </a:lnTo>
                  <a:lnTo>
                    <a:pt x="282" y="254"/>
                  </a:lnTo>
                  <a:lnTo>
                    <a:pt x="282" y="252"/>
                  </a:lnTo>
                  <a:lnTo>
                    <a:pt x="282" y="252"/>
                  </a:lnTo>
                  <a:lnTo>
                    <a:pt x="282" y="250"/>
                  </a:lnTo>
                  <a:lnTo>
                    <a:pt x="282" y="250"/>
                  </a:lnTo>
                  <a:lnTo>
                    <a:pt x="282" y="248"/>
                  </a:lnTo>
                  <a:lnTo>
                    <a:pt x="282" y="248"/>
                  </a:lnTo>
                  <a:lnTo>
                    <a:pt x="284" y="244"/>
                  </a:lnTo>
                  <a:lnTo>
                    <a:pt x="284" y="244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4" y="236"/>
                  </a:lnTo>
                  <a:lnTo>
                    <a:pt x="284" y="236"/>
                  </a:lnTo>
                  <a:lnTo>
                    <a:pt x="286" y="236"/>
                  </a:lnTo>
                  <a:lnTo>
                    <a:pt x="286" y="236"/>
                  </a:lnTo>
                  <a:lnTo>
                    <a:pt x="286" y="234"/>
                  </a:lnTo>
                  <a:lnTo>
                    <a:pt x="286" y="234"/>
                  </a:lnTo>
                  <a:lnTo>
                    <a:pt x="286" y="232"/>
                  </a:lnTo>
                  <a:lnTo>
                    <a:pt x="286" y="232"/>
                  </a:lnTo>
                  <a:lnTo>
                    <a:pt x="286" y="230"/>
                  </a:lnTo>
                  <a:lnTo>
                    <a:pt x="286" y="230"/>
                  </a:lnTo>
                  <a:lnTo>
                    <a:pt x="286" y="228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4"/>
                  </a:lnTo>
                  <a:lnTo>
                    <a:pt x="288" y="224"/>
                  </a:lnTo>
                  <a:lnTo>
                    <a:pt x="288" y="222"/>
                  </a:lnTo>
                  <a:lnTo>
                    <a:pt x="288" y="222"/>
                  </a:lnTo>
                  <a:lnTo>
                    <a:pt x="288" y="220"/>
                  </a:lnTo>
                  <a:lnTo>
                    <a:pt x="288" y="220"/>
                  </a:lnTo>
                  <a:lnTo>
                    <a:pt x="290" y="220"/>
                  </a:lnTo>
                  <a:lnTo>
                    <a:pt x="290" y="220"/>
                  </a:lnTo>
                  <a:lnTo>
                    <a:pt x="290" y="218"/>
                  </a:lnTo>
                  <a:lnTo>
                    <a:pt x="292" y="218"/>
                  </a:lnTo>
                  <a:lnTo>
                    <a:pt x="292" y="218"/>
                  </a:lnTo>
                  <a:lnTo>
                    <a:pt x="292" y="216"/>
                  </a:lnTo>
                  <a:lnTo>
                    <a:pt x="292" y="216"/>
                  </a:lnTo>
                  <a:lnTo>
                    <a:pt x="292" y="214"/>
                  </a:lnTo>
                  <a:lnTo>
                    <a:pt x="292" y="214"/>
                  </a:lnTo>
                  <a:lnTo>
                    <a:pt x="294" y="214"/>
                  </a:lnTo>
                  <a:lnTo>
                    <a:pt x="294" y="214"/>
                  </a:lnTo>
                  <a:lnTo>
                    <a:pt x="294" y="210"/>
                  </a:lnTo>
                  <a:lnTo>
                    <a:pt x="292" y="210"/>
                  </a:lnTo>
                  <a:lnTo>
                    <a:pt x="292" y="210"/>
                  </a:lnTo>
                  <a:lnTo>
                    <a:pt x="292" y="208"/>
                  </a:lnTo>
                  <a:lnTo>
                    <a:pt x="292" y="208"/>
                  </a:lnTo>
                  <a:lnTo>
                    <a:pt x="294" y="206"/>
                  </a:lnTo>
                  <a:lnTo>
                    <a:pt x="294" y="206"/>
                  </a:lnTo>
                  <a:lnTo>
                    <a:pt x="294" y="204"/>
                  </a:lnTo>
                  <a:lnTo>
                    <a:pt x="294" y="204"/>
                  </a:lnTo>
                  <a:lnTo>
                    <a:pt x="294" y="202"/>
                  </a:lnTo>
                  <a:lnTo>
                    <a:pt x="294" y="202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194"/>
                  </a:lnTo>
                  <a:lnTo>
                    <a:pt x="294" y="194"/>
                  </a:lnTo>
                  <a:lnTo>
                    <a:pt x="298" y="188"/>
                  </a:lnTo>
                  <a:lnTo>
                    <a:pt x="298" y="188"/>
                  </a:lnTo>
                  <a:lnTo>
                    <a:pt x="300" y="184"/>
                  </a:lnTo>
                  <a:lnTo>
                    <a:pt x="300" y="184"/>
                  </a:lnTo>
                  <a:lnTo>
                    <a:pt x="300" y="182"/>
                  </a:lnTo>
                  <a:lnTo>
                    <a:pt x="302" y="180"/>
                  </a:lnTo>
                  <a:lnTo>
                    <a:pt x="302" y="180"/>
                  </a:lnTo>
                  <a:lnTo>
                    <a:pt x="302" y="178"/>
                  </a:lnTo>
                  <a:lnTo>
                    <a:pt x="302" y="178"/>
                  </a:lnTo>
                  <a:lnTo>
                    <a:pt x="302" y="176"/>
                  </a:lnTo>
                  <a:lnTo>
                    <a:pt x="302" y="176"/>
                  </a:lnTo>
                  <a:lnTo>
                    <a:pt x="302" y="174"/>
                  </a:lnTo>
                  <a:lnTo>
                    <a:pt x="302" y="174"/>
                  </a:lnTo>
                  <a:lnTo>
                    <a:pt x="302" y="172"/>
                  </a:lnTo>
                  <a:lnTo>
                    <a:pt x="304" y="170"/>
                  </a:lnTo>
                  <a:lnTo>
                    <a:pt x="304" y="170"/>
                  </a:lnTo>
                  <a:lnTo>
                    <a:pt x="304" y="168"/>
                  </a:lnTo>
                  <a:lnTo>
                    <a:pt x="304" y="168"/>
                  </a:lnTo>
                  <a:lnTo>
                    <a:pt x="306" y="166"/>
                  </a:lnTo>
                  <a:lnTo>
                    <a:pt x="306" y="166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06" y="162"/>
                  </a:lnTo>
                  <a:lnTo>
                    <a:pt x="306" y="162"/>
                  </a:lnTo>
                  <a:lnTo>
                    <a:pt x="308" y="160"/>
                  </a:lnTo>
                  <a:lnTo>
                    <a:pt x="308" y="160"/>
                  </a:lnTo>
                  <a:lnTo>
                    <a:pt x="308" y="158"/>
                  </a:lnTo>
                  <a:lnTo>
                    <a:pt x="308" y="158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10" y="156"/>
                  </a:lnTo>
                  <a:lnTo>
                    <a:pt x="310" y="156"/>
                  </a:lnTo>
                  <a:lnTo>
                    <a:pt x="310" y="154"/>
                  </a:lnTo>
                  <a:lnTo>
                    <a:pt x="308" y="152"/>
                  </a:lnTo>
                  <a:lnTo>
                    <a:pt x="308" y="152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310" y="150"/>
                  </a:lnTo>
                  <a:lnTo>
                    <a:pt x="310" y="150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12" y="146"/>
                  </a:lnTo>
                  <a:lnTo>
                    <a:pt x="312" y="146"/>
                  </a:lnTo>
                  <a:lnTo>
                    <a:pt x="314" y="146"/>
                  </a:lnTo>
                  <a:lnTo>
                    <a:pt x="314" y="146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2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38"/>
                  </a:lnTo>
                  <a:lnTo>
                    <a:pt x="316" y="138"/>
                  </a:lnTo>
                  <a:lnTo>
                    <a:pt x="316" y="136"/>
                  </a:lnTo>
                  <a:lnTo>
                    <a:pt x="316" y="136"/>
                  </a:lnTo>
                  <a:lnTo>
                    <a:pt x="316" y="134"/>
                  </a:lnTo>
                  <a:lnTo>
                    <a:pt x="316" y="134"/>
                  </a:lnTo>
                  <a:lnTo>
                    <a:pt x="318" y="130"/>
                  </a:lnTo>
                  <a:lnTo>
                    <a:pt x="320" y="126"/>
                  </a:lnTo>
                  <a:lnTo>
                    <a:pt x="324" y="120"/>
                  </a:lnTo>
                  <a:lnTo>
                    <a:pt x="324" y="120"/>
                  </a:lnTo>
                  <a:lnTo>
                    <a:pt x="324" y="118"/>
                  </a:lnTo>
                  <a:lnTo>
                    <a:pt x="324" y="118"/>
                  </a:lnTo>
                  <a:lnTo>
                    <a:pt x="326" y="116"/>
                  </a:lnTo>
                  <a:lnTo>
                    <a:pt x="328" y="116"/>
                  </a:lnTo>
                  <a:lnTo>
                    <a:pt x="328" y="114"/>
                  </a:lnTo>
                  <a:lnTo>
                    <a:pt x="328" y="114"/>
                  </a:lnTo>
                  <a:lnTo>
                    <a:pt x="328" y="112"/>
                  </a:lnTo>
                  <a:lnTo>
                    <a:pt x="328" y="112"/>
                  </a:lnTo>
                  <a:lnTo>
                    <a:pt x="328" y="110"/>
                  </a:lnTo>
                  <a:lnTo>
                    <a:pt x="328" y="110"/>
                  </a:lnTo>
                  <a:lnTo>
                    <a:pt x="330" y="104"/>
                  </a:lnTo>
                  <a:lnTo>
                    <a:pt x="332" y="96"/>
                  </a:lnTo>
                  <a:lnTo>
                    <a:pt x="342" y="88"/>
                  </a:lnTo>
                  <a:lnTo>
                    <a:pt x="342" y="88"/>
                  </a:lnTo>
                  <a:lnTo>
                    <a:pt x="350" y="78"/>
                  </a:lnTo>
                  <a:lnTo>
                    <a:pt x="350" y="78"/>
                  </a:lnTo>
                  <a:lnTo>
                    <a:pt x="350" y="76"/>
                  </a:lnTo>
                  <a:lnTo>
                    <a:pt x="350" y="76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4" y="72"/>
                  </a:lnTo>
                  <a:lnTo>
                    <a:pt x="354" y="72"/>
                  </a:lnTo>
                  <a:lnTo>
                    <a:pt x="358" y="70"/>
                  </a:lnTo>
                  <a:lnTo>
                    <a:pt x="358" y="70"/>
                  </a:lnTo>
                  <a:lnTo>
                    <a:pt x="362" y="66"/>
                  </a:lnTo>
                  <a:lnTo>
                    <a:pt x="360" y="66"/>
                  </a:lnTo>
                  <a:lnTo>
                    <a:pt x="360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4" y="64"/>
                  </a:lnTo>
                  <a:lnTo>
                    <a:pt x="364" y="64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70" y="58"/>
                  </a:lnTo>
                  <a:lnTo>
                    <a:pt x="370" y="58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70" y="54"/>
                  </a:lnTo>
                  <a:lnTo>
                    <a:pt x="370" y="54"/>
                  </a:lnTo>
                  <a:lnTo>
                    <a:pt x="372" y="54"/>
                  </a:lnTo>
                  <a:lnTo>
                    <a:pt x="372" y="54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80" y="48"/>
                  </a:lnTo>
                  <a:lnTo>
                    <a:pt x="380" y="48"/>
                  </a:lnTo>
                  <a:lnTo>
                    <a:pt x="384" y="46"/>
                  </a:lnTo>
                  <a:lnTo>
                    <a:pt x="384" y="46"/>
                  </a:lnTo>
                  <a:lnTo>
                    <a:pt x="386" y="46"/>
                  </a:lnTo>
                  <a:lnTo>
                    <a:pt x="386" y="46"/>
                  </a:lnTo>
                  <a:lnTo>
                    <a:pt x="390" y="46"/>
                  </a:lnTo>
                  <a:lnTo>
                    <a:pt x="390" y="46"/>
                  </a:lnTo>
                  <a:lnTo>
                    <a:pt x="394" y="46"/>
                  </a:lnTo>
                  <a:lnTo>
                    <a:pt x="394" y="46"/>
                  </a:lnTo>
                  <a:lnTo>
                    <a:pt x="396" y="46"/>
                  </a:lnTo>
                  <a:lnTo>
                    <a:pt x="396" y="46"/>
                  </a:lnTo>
                  <a:lnTo>
                    <a:pt x="398" y="46"/>
                  </a:lnTo>
                  <a:lnTo>
                    <a:pt x="398" y="46"/>
                  </a:lnTo>
                  <a:lnTo>
                    <a:pt x="400" y="46"/>
                  </a:lnTo>
                  <a:lnTo>
                    <a:pt x="400" y="46"/>
                  </a:lnTo>
                  <a:lnTo>
                    <a:pt x="404" y="46"/>
                  </a:lnTo>
                  <a:lnTo>
                    <a:pt x="406" y="48"/>
                  </a:lnTo>
                  <a:lnTo>
                    <a:pt x="410" y="52"/>
                  </a:lnTo>
                  <a:lnTo>
                    <a:pt x="410" y="52"/>
                  </a:lnTo>
                  <a:lnTo>
                    <a:pt x="410" y="54"/>
                  </a:lnTo>
                  <a:lnTo>
                    <a:pt x="410" y="54"/>
                  </a:lnTo>
                  <a:lnTo>
                    <a:pt x="412" y="58"/>
                  </a:lnTo>
                  <a:lnTo>
                    <a:pt x="412" y="58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6" y="70"/>
                  </a:lnTo>
                  <a:lnTo>
                    <a:pt x="416" y="70"/>
                  </a:lnTo>
                  <a:lnTo>
                    <a:pt x="418" y="72"/>
                  </a:lnTo>
                  <a:lnTo>
                    <a:pt x="420" y="72"/>
                  </a:lnTo>
                  <a:lnTo>
                    <a:pt x="422" y="72"/>
                  </a:lnTo>
                  <a:lnTo>
                    <a:pt x="422" y="72"/>
                  </a:lnTo>
                  <a:lnTo>
                    <a:pt x="422" y="70"/>
                  </a:lnTo>
                  <a:lnTo>
                    <a:pt x="422" y="70"/>
                  </a:lnTo>
                  <a:lnTo>
                    <a:pt x="424" y="68"/>
                  </a:lnTo>
                  <a:lnTo>
                    <a:pt x="428" y="66"/>
                  </a:lnTo>
                  <a:lnTo>
                    <a:pt x="430" y="64"/>
                  </a:lnTo>
                  <a:lnTo>
                    <a:pt x="432" y="60"/>
                  </a:lnTo>
                  <a:lnTo>
                    <a:pt x="432" y="60"/>
                  </a:lnTo>
                  <a:lnTo>
                    <a:pt x="434" y="56"/>
                  </a:lnTo>
                  <a:lnTo>
                    <a:pt x="434" y="56"/>
                  </a:lnTo>
                  <a:lnTo>
                    <a:pt x="434" y="54"/>
                  </a:lnTo>
                  <a:lnTo>
                    <a:pt x="434" y="54"/>
                  </a:lnTo>
                  <a:lnTo>
                    <a:pt x="434" y="52"/>
                  </a:lnTo>
                  <a:lnTo>
                    <a:pt x="434" y="52"/>
                  </a:lnTo>
                  <a:lnTo>
                    <a:pt x="434" y="50"/>
                  </a:lnTo>
                  <a:lnTo>
                    <a:pt x="434" y="50"/>
                  </a:lnTo>
                  <a:lnTo>
                    <a:pt x="434" y="48"/>
                  </a:lnTo>
                  <a:lnTo>
                    <a:pt x="434" y="48"/>
                  </a:lnTo>
                  <a:lnTo>
                    <a:pt x="432" y="46"/>
                  </a:lnTo>
                  <a:lnTo>
                    <a:pt x="432" y="46"/>
                  </a:lnTo>
                  <a:lnTo>
                    <a:pt x="432" y="44"/>
                  </a:lnTo>
                  <a:lnTo>
                    <a:pt x="432" y="44"/>
                  </a:lnTo>
                  <a:lnTo>
                    <a:pt x="432" y="42"/>
                  </a:lnTo>
                  <a:lnTo>
                    <a:pt x="432" y="42"/>
                  </a:lnTo>
                  <a:lnTo>
                    <a:pt x="430" y="40"/>
                  </a:lnTo>
                  <a:lnTo>
                    <a:pt x="430" y="40"/>
                  </a:lnTo>
                  <a:lnTo>
                    <a:pt x="428" y="36"/>
                  </a:lnTo>
                  <a:lnTo>
                    <a:pt x="428" y="36"/>
                  </a:lnTo>
                  <a:lnTo>
                    <a:pt x="422" y="28"/>
                  </a:lnTo>
                  <a:lnTo>
                    <a:pt x="422" y="28"/>
                  </a:lnTo>
                  <a:lnTo>
                    <a:pt x="422" y="26"/>
                  </a:lnTo>
                  <a:lnTo>
                    <a:pt x="422" y="26"/>
                  </a:lnTo>
                  <a:lnTo>
                    <a:pt x="420" y="24"/>
                  </a:lnTo>
                  <a:lnTo>
                    <a:pt x="420" y="24"/>
                  </a:lnTo>
                  <a:lnTo>
                    <a:pt x="418" y="24"/>
                  </a:lnTo>
                  <a:lnTo>
                    <a:pt x="418" y="24"/>
                  </a:lnTo>
                  <a:lnTo>
                    <a:pt x="410" y="18"/>
                  </a:lnTo>
                  <a:lnTo>
                    <a:pt x="410" y="20"/>
                  </a:lnTo>
                  <a:lnTo>
                    <a:pt x="410" y="20"/>
                  </a:lnTo>
                  <a:lnTo>
                    <a:pt x="410" y="16"/>
                  </a:lnTo>
                  <a:lnTo>
                    <a:pt x="408" y="16"/>
                  </a:lnTo>
                  <a:lnTo>
                    <a:pt x="408" y="16"/>
                  </a:lnTo>
                  <a:lnTo>
                    <a:pt x="406" y="16"/>
                  </a:lnTo>
                  <a:lnTo>
                    <a:pt x="406" y="1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4" y="14"/>
                  </a:lnTo>
                  <a:lnTo>
                    <a:pt x="404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2"/>
                  </a:lnTo>
                  <a:lnTo>
                    <a:pt x="400" y="12"/>
                  </a:lnTo>
                  <a:lnTo>
                    <a:pt x="396" y="12"/>
                  </a:lnTo>
                  <a:lnTo>
                    <a:pt x="396" y="12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文本占位符 25"/>
          <p:cNvSpPr>
            <a:spLocks noGrp="1"/>
          </p:cNvSpPr>
          <p:nvPr>
            <p:ph type="body" sz="quarter" idx="10"/>
          </p:nvPr>
        </p:nvSpPr>
        <p:spPr>
          <a:xfrm>
            <a:off x="655541" y="680601"/>
            <a:ext cx="3886387" cy="43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zh-CN" altLang="en-US" sz="24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5" name="矩形 54"/>
          <p:cNvSpPr/>
          <p:nvPr userDrawn="1"/>
        </p:nvSpPr>
        <p:spPr>
          <a:xfrm>
            <a:off x="6434430" y="133565"/>
            <a:ext cx="957714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矩形 55"/>
          <p:cNvSpPr/>
          <p:nvPr userDrawn="1"/>
        </p:nvSpPr>
        <p:spPr>
          <a:xfrm>
            <a:off x="7378972" y="175686"/>
            <a:ext cx="877268" cy="34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矩形 56"/>
          <p:cNvSpPr/>
          <p:nvPr userDrawn="1"/>
        </p:nvSpPr>
        <p:spPr>
          <a:xfrm>
            <a:off x="8310685" y="162563"/>
            <a:ext cx="881659" cy="37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矩形 57"/>
          <p:cNvSpPr/>
          <p:nvPr userDrawn="1"/>
        </p:nvSpPr>
        <p:spPr>
          <a:xfrm>
            <a:off x="9192344" y="133582"/>
            <a:ext cx="113987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1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矩形 58"/>
          <p:cNvSpPr/>
          <p:nvPr userDrawn="1"/>
        </p:nvSpPr>
        <p:spPr>
          <a:xfrm>
            <a:off x="10128448" y="133582"/>
            <a:ext cx="1273859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任意多边形 64"/>
          <p:cNvSpPr/>
          <p:nvPr userDrawn="1"/>
        </p:nvSpPr>
        <p:spPr>
          <a:xfrm>
            <a:off x="9617165" y="-11053"/>
            <a:ext cx="266008" cy="229317"/>
          </a:xfrm>
          <a:custGeom>
            <a:avLst/>
            <a:gdLst>
              <a:gd name="connsiteX0" fmla="*/ 0 w 266008"/>
              <a:gd name="connsiteY0" fmla="*/ 0 h 229317"/>
              <a:gd name="connsiteX1" fmla="*/ 266008 w 266008"/>
              <a:gd name="connsiteY1" fmla="*/ 0 h 229317"/>
              <a:gd name="connsiteX2" fmla="*/ 133004 w 266008"/>
              <a:gd name="connsiteY2" fmla="*/ 229317 h 229317"/>
              <a:gd name="connsiteX3" fmla="*/ 0 w 266008"/>
              <a:gd name="connsiteY3" fmla="*/ 0 h 22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8" h="229317">
                <a:moveTo>
                  <a:pt x="0" y="0"/>
                </a:moveTo>
                <a:lnTo>
                  <a:pt x="266008" y="0"/>
                </a:lnTo>
                <a:lnTo>
                  <a:pt x="133004" y="229317"/>
                </a:lnTo>
                <a:lnTo>
                  <a:pt x="0" y="0"/>
                </a:lnTo>
                <a:close/>
              </a:path>
            </a:pathLst>
          </a:cu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10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1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>
            <a:off x="9983782" y="6405391"/>
            <a:ext cx="1440810" cy="4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276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548640"/>
            <a:ext cx="12192000" cy="598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5985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367549"/>
            <a:ext cx="12192000" cy="490451"/>
          </a:xfrm>
          <a:prstGeom prst="rect">
            <a:avLst/>
          </a:pr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317202" y="718050"/>
            <a:ext cx="380741" cy="322530"/>
            <a:chOff x="5790315" y="2761153"/>
            <a:chExt cx="1650625" cy="1262026"/>
          </a:xfrm>
          <a:solidFill>
            <a:srgbClr val="16A287"/>
          </a:solidFill>
        </p:grpSpPr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5790315" y="3534653"/>
              <a:ext cx="358992" cy="481124"/>
            </a:xfrm>
            <a:custGeom>
              <a:avLst/>
              <a:gdLst>
                <a:gd name="T0" fmla="*/ 172 w 194"/>
                <a:gd name="T1" fmla="*/ 22 h 260"/>
                <a:gd name="T2" fmla="*/ 164 w 194"/>
                <a:gd name="T3" fmla="*/ 38 h 260"/>
                <a:gd name="T4" fmla="*/ 166 w 194"/>
                <a:gd name="T5" fmla="*/ 48 h 260"/>
                <a:gd name="T6" fmla="*/ 144 w 194"/>
                <a:gd name="T7" fmla="*/ 76 h 260"/>
                <a:gd name="T8" fmla="*/ 130 w 194"/>
                <a:gd name="T9" fmla="*/ 102 h 260"/>
                <a:gd name="T10" fmla="*/ 124 w 194"/>
                <a:gd name="T11" fmla="*/ 106 h 260"/>
                <a:gd name="T12" fmla="*/ 126 w 194"/>
                <a:gd name="T13" fmla="*/ 116 h 260"/>
                <a:gd name="T14" fmla="*/ 112 w 194"/>
                <a:gd name="T15" fmla="*/ 124 h 260"/>
                <a:gd name="T16" fmla="*/ 116 w 194"/>
                <a:gd name="T17" fmla="*/ 130 h 260"/>
                <a:gd name="T18" fmla="*/ 128 w 194"/>
                <a:gd name="T19" fmla="*/ 124 h 260"/>
                <a:gd name="T20" fmla="*/ 130 w 194"/>
                <a:gd name="T21" fmla="*/ 116 h 260"/>
                <a:gd name="T22" fmla="*/ 136 w 194"/>
                <a:gd name="T23" fmla="*/ 106 h 260"/>
                <a:gd name="T24" fmla="*/ 138 w 194"/>
                <a:gd name="T25" fmla="*/ 118 h 260"/>
                <a:gd name="T26" fmla="*/ 132 w 194"/>
                <a:gd name="T27" fmla="*/ 126 h 260"/>
                <a:gd name="T28" fmla="*/ 122 w 194"/>
                <a:gd name="T29" fmla="*/ 138 h 260"/>
                <a:gd name="T30" fmla="*/ 112 w 194"/>
                <a:gd name="T31" fmla="*/ 150 h 260"/>
                <a:gd name="T32" fmla="*/ 98 w 194"/>
                <a:gd name="T33" fmla="*/ 150 h 260"/>
                <a:gd name="T34" fmla="*/ 92 w 194"/>
                <a:gd name="T35" fmla="*/ 160 h 260"/>
                <a:gd name="T36" fmla="*/ 94 w 194"/>
                <a:gd name="T37" fmla="*/ 166 h 260"/>
                <a:gd name="T38" fmla="*/ 82 w 194"/>
                <a:gd name="T39" fmla="*/ 170 h 260"/>
                <a:gd name="T40" fmla="*/ 72 w 194"/>
                <a:gd name="T41" fmla="*/ 170 h 260"/>
                <a:gd name="T42" fmla="*/ 80 w 194"/>
                <a:gd name="T43" fmla="*/ 172 h 260"/>
                <a:gd name="T44" fmla="*/ 66 w 194"/>
                <a:gd name="T45" fmla="*/ 186 h 260"/>
                <a:gd name="T46" fmla="*/ 64 w 194"/>
                <a:gd name="T47" fmla="*/ 194 h 260"/>
                <a:gd name="T48" fmla="*/ 52 w 194"/>
                <a:gd name="T49" fmla="*/ 190 h 260"/>
                <a:gd name="T50" fmla="*/ 26 w 194"/>
                <a:gd name="T51" fmla="*/ 226 h 260"/>
                <a:gd name="T52" fmla="*/ 4 w 194"/>
                <a:gd name="T53" fmla="*/ 256 h 260"/>
                <a:gd name="T54" fmla="*/ 20 w 194"/>
                <a:gd name="T55" fmla="*/ 254 h 260"/>
                <a:gd name="T56" fmla="*/ 22 w 194"/>
                <a:gd name="T57" fmla="*/ 258 h 260"/>
                <a:gd name="T58" fmla="*/ 30 w 194"/>
                <a:gd name="T59" fmla="*/ 254 h 260"/>
                <a:gd name="T60" fmla="*/ 38 w 194"/>
                <a:gd name="T61" fmla="*/ 250 h 260"/>
                <a:gd name="T62" fmla="*/ 48 w 194"/>
                <a:gd name="T63" fmla="*/ 252 h 260"/>
                <a:gd name="T64" fmla="*/ 48 w 194"/>
                <a:gd name="T65" fmla="*/ 248 h 260"/>
                <a:gd name="T66" fmla="*/ 58 w 194"/>
                <a:gd name="T67" fmla="*/ 236 h 260"/>
                <a:gd name="T68" fmla="*/ 68 w 194"/>
                <a:gd name="T69" fmla="*/ 228 h 260"/>
                <a:gd name="T70" fmla="*/ 74 w 194"/>
                <a:gd name="T71" fmla="*/ 222 h 260"/>
                <a:gd name="T72" fmla="*/ 82 w 194"/>
                <a:gd name="T73" fmla="*/ 220 h 260"/>
                <a:gd name="T74" fmla="*/ 80 w 194"/>
                <a:gd name="T75" fmla="*/ 212 h 260"/>
                <a:gd name="T76" fmla="*/ 90 w 194"/>
                <a:gd name="T77" fmla="*/ 204 h 260"/>
                <a:gd name="T78" fmla="*/ 96 w 194"/>
                <a:gd name="T79" fmla="*/ 196 h 260"/>
                <a:gd name="T80" fmla="*/ 104 w 194"/>
                <a:gd name="T81" fmla="*/ 182 h 260"/>
                <a:gd name="T82" fmla="*/ 114 w 194"/>
                <a:gd name="T83" fmla="*/ 174 h 260"/>
                <a:gd name="T84" fmla="*/ 120 w 194"/>
                <a:gd name="T85" fmla="*/ 168 h 260"/>
                <a:gd name="T86" fmla="*/ 124 w 194"/>
                <a:gd name="T87" fmla="*/ 158 h 260"/>
                <a:gd name="T88" fmla="*/ 132 w 194"/>
                <a:gd name="T89" fmla="*/ 150 h 260"/>
                <a:gd name="T90" fmla="*/ 140 w 194"/>
                <a:gd name="T91" fmla="*/ 138 h 260"/>
                <a:gd name="T92" fmla="*/ 156 w 194"/>
                <a:gd name="T93" fmla="*/ 112 h 260"/>
                <a:gd name="T94" fmla="*/ 162 w 194"/>
                <a:gd name="T95" fmla="*/ 100 h 260"/>
                <a:gd name="T96" fmla="*/ 166 w 194"/>
                <a:gd name="T97" fmla="*/ 88 h 260"/>
                <a:gd name="T98" fmla="*/ 172 w 194"/>
                <a:gd name="T99" fmla="*/ 82 h 260"/>
                <a:gd name="T100" fmla="*/ 174 w 194"/>
                <a:gd name="T101" fmla="*/ 76 h 260"/>
                <a:gd name="T102" fmla="*/ 176 w 194"/>
                <a:gd name="T103" fmla="*/ 62 h 260"/>
                <a:gd name="T104" fmla="*/ 186 w 194"/>
                <a:gd name="T105" fmla="*/ 52 h 260"/>
                <a:gd name="T106" fmla="*/ 182 w 194"/>
                <a:gd name="T107" fmla="*/ 40 h 260"/>
                <a:gd name="T108" fmla="*/ 186 w 194"/>
                <a:gd name="T109" fmla="*/ 32 h 260"/>
                <a:gd name="T110" fmla="*/ 192 w 194"/>
                <a:gd name="T111" fmla="*/ 22 h 260"/>
                <a:gd name="T112" fmla="*/ 192 w 194"/>
                <a:gd name="T113" fmla="*/ 14 h 260"/>
                <a:gd name="T114" fmla="*/ 190 w 194"/>
                <a:gd name="T115" fmla="*/ 4 h 260"/>
                <a:gd name="T116" fmla="*/ 178 w 194"/>
                <a:gd name="T117" fmla="*/ 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" h="260">
                  <a:moveTo>
                    <a:pt x="178" y="4"/>
                  </a:moveTo>
                  <a:lnTo>
                    <a:pt x="178" y="4"/>
                  </a:lnTo>
                  <a:lnTo>
                    <a:pt x="176" y="12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2" y="20"/>
                  </a:lnTo>
                  <a:lnTo>
                    <a:pt x="172" y="20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70" y="28"/>
                  </a:lnTo>
                  <a:lnTo>
                    <a:pt x="168" y="30"/>
                  </a:lnTo>
                  <a:lnTo>
                    <a:pt x="168" y="30"/>
                  </a:lnTo>
                  <a:lnTo>
                    <a:pt x="166" y="3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4" y="3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8"/>
                  </a:lnTo>
                  <a:lnTo>
                    <a:pt x="162" y="48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6" y="48"/>
                  </a:lnTo>
                  <a:lnTo>
                    <a:pt x="166" y="48"/>
                  </a:lnTo>
                  <a:lnTo>
                    <a:pt x="168" y="52"/>
                  </a:lnTo>
                  <a:lnTo>
                    <a:pt x="168" y="52"/>
                  </a:lnTo>
                  <a:lnTo>
                    <a:pt x="170" y="52"/>
                  </a:lnTo>
                  <a:lnTo>
                    <a:pt x="170" y="52"/>
                  </a:lnTo>
                  <a:lnTo>
                    <a:pt x="168" y="54"/>
                  </a:lnTo>
                  <a:lnTo>
                    <a:pt x="168" y="54"/>
                  </a:lnTo>
                  <a:lnTo>
                    <a:pt x="158" y="6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4" y="76"/>
                  </a:lnTo>
                  <a:lnTo>
                    <a:pt x="144" y="76"/>
                  </a:lnTo>
                  <a:lnTo>
                    <a:pt x="144" y="78"/>
                  </a:lnTo>
                  <a:lnTo>
                    <a:pt x="144" y="78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38" y="92"/>
                  </a:lnTo>
                  <a:lnTo>
                    <a:pt x="130" y="100"/>
                  </a:lnTo>
                  <a:lnTo>
                    <a:pt x="130" y="100"/>
                  </a:lnTo>
                  <a:lnTo>
                    <a:pt x="130" y="102"/>
                  </a:lnTo>
                  <a:lnTo>
                    <a:pt x="130" y="102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2" y="106"/>
                  </a:lnTo>
                  <a:lnTo>
                    <a:pt x="132" y="106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28" y="106"/>
                  </a:lnTo>
                  <a:lnTo>
                    <a:pt x="128" y="106"/>
                  </a:lnTo>
                  <a:lnTo>
                    <a:pt x="126" y="106"/>
                  </a:lnTo>
                  <a:lnTo>
                    <a:pt x="126" y="106"/>
                  </a:lnTo>
                  <a:lnTo>
                    <a:pt x="124" y="106"/>
                  </a:lnTo>
                  <a:lnTo>
                    <a:pt x="124" y="106"/>
                  </a:lnTo>
                  <a:lnTo>
                    <a:pt x="122" y="110"/>
                  </a:lnTo>
                  <a:lnTo>
                    <a:pt x="122" y="110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26" y="110"/>
                  </a:lnTo>
                  <a:lnTo>
                    <a:pt x="126" y="110"/>
                  </a:lnTo>
                  <a:lnTo>
                    <a:pt x="128" y="112"/>
                  </a:lnTo>
                  <a:lnTo>
                    <a:pt x="128" y="112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2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8" y="122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114" y="124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2" y="124"/>
                  </a:lnTo>
                  <a:lnTo>
                    <a:pt x="110" y="126"/>
                  </a:lnTo>
                  <a:lnTo>
                    <a:pt x="110" y="126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2" y="130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22" y="128"/>
                  </a:lnTo>
                  <a:lnTo>
                    <a:pt x="122" y="128"/>
                  </a:lnTo>
                  <a:lnTo>
                    <a:pt x="122" y="126"/>
                  </a:lnTo>
                  <a:lnTo>
                    <a:pt x="122" y="126"/>
                  </a:lnTo>
                  <a:lnTo>
                    <a:pt x="126" y="126"/>
                  </a:lnTo>
                  <a:lnTo>
                    <a:pt x="126" y="126"/>
                  </a:lnTo>
                  <a:lnTo>
                    <a:pt x="128" y="124"/>
                  </a:lnTo>
                  <a:lnTo>
                    <a:pt x="128" y="124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18"/>
                  </a:lnTo>
                  <a:lnTo>
                    <a:pt x="128" y="118"/>
                  </a:lnTo>
                  <a:lnTo>
                    <a:pt x="130" y="116"/>
                  </a:lnTo>
                  <a:lnTo>
                    <a:pt x="130" y="116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06"/>
                  </a:lnTo>
                  <a:lnTo>
                    <a:pt x="136" y="106"/>
                  </a:lnTo>
                  <a:lnTo>
                    <a:pt x="142" y="104"/>
                  </a:lnTo>
                  <a:lnTo>
                    <a:pt x="144" y="104"/>
                  </a:lnTo>
                  <a:lnTo>
                    <a:pt x="144" y="106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4"/>
                  </a:lnTo>
                  <a:lnTo>
                    <a:pt x="140" y="114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6" y="118"/>
                  </a:lnTo>
                  <a:lnTo>
                    <a:pt x="136" y="118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2" y="124"/>
                  </a:lnTo>
                  <a:lnTo>
                    <a:pt x="132" y="124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0" y="128"/>
                  </a:lnTo>
                  <a:lnTo>
                    <a:pt x="130" y="128"/>
                  </a:lnTo>
                  <a:lnTo>
                    <a:pt x="128" y="132"/>
                  </a:lnTo>
                  <a:lnTo>
                    <a:pt x="124" y="134"/>
                  </a:lnTo>
                  <a:lnTo>
                    <a:pt x="124" y="134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6"/>
                  </a:lnTo>
                  <a:lnTo>
                    <a:pt x="122" y="136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2" y="142"/>
                  </a:lnTo>
                  <a:lnTo>
                    <a:pt x="122" y="142"/>
                  </a:lnTo>
                  <a:lnTo>
                    <a:pt x="122" y="144"/>
                  </a:lnTo>
                  <a:lnTo>
                    <a:pt x="122" y="144"/>
                  </a:lnTo>
                  <a:lnTo>
                    <a:pt x="118" y="150"/>
                  </a:lnTo>
                  <a:lnTo>
                    <a:pt x="112" y="152"/>
                  </a:lnTo>
                  <a:lnTo>
                    <a:pt x="112" y="152"/>
                  </a:lnTo>
                  <a:lnTo>
                    <a:pt x="112" y="150"/>
                  </a:lnTo>
                  <a:lnTo>
                    <a:pt x="112" y="150"/>
                  </a:lnTo>
                  <a:lnTo>
                    <a:pt x="108" y="150"/>
                  </a:lnTo>
                  <a:lnTo>
                    <a:pt x="108" y="150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2" y="148"/>
                  </a:lnTo>
                  <a:lnTo>
                    <a:pt x="98" y="148"/>
                  </a:lnTo>
                  <a:lnTo>
                    <a:pt x="98" y="148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100" y="154"/>
                  </a:lnTo>
                  <a:lnTo>
                    <a:pt x="100" y="154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8"/>
                  </a:lnTo>
                  <a:lnTo>
                    <a:pt x="98" y="158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0" y="160"/>
                  </a:lnTo>
                  <a:lnTo>
                    <a:pt x="90" y="160"/>
                  </a:lnTo>
                  <a:lnTo>
                    <a:pt x="90" y="162"/>
                  </a:lnTo>
                  <a:lnTo>
                    <a:pt x="90" y="162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2" y="168"/>
                  </a:lnTo>
                  <a:lnTo>
                    <a:pt x="92" y="168"/>
                  </a:lnTo>
                  <a:lnTo>
                    <a:pt x="90" y="170"/>
                  </a:lnTo>
                  <a:lnTo>
                    <a:pt x="90" y="170"/>
                  </a:lnTo>
                  <a:lnTo>
                    <a:pt x="90" y="168"/>
                  </a:lnTo>
                  <a:lnTo>
                    <a:pt x="90" y="168"/>
                  </a:lnTo>
                  <a:lnTo>
                    <a:pt x="88" y="166"/>
                  </a:lnTo>
                  <a:lnTo>
                    <a:pt x="88" y="166"/>
                  </a:lnTo>
                  <a:lnTo>
                    <a:pt x="86" y="166"/>
                  </a:lnTo>
                  <a:lnTo>
                    <a:pt x="86" y="166"/>
                  </a:lnTo>
                  <a:lnTo>
                    <a:pt x="82" y="170"/>
                  </a:lnTo>
                  <a:lnTo>
                    <a:pt x="82" y="170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78" y="170"/>
                  </a:lnTo>
                  <a:lnTo>
                    <a:pt x="78" y="170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74" y="170"/>
                  </a:lnTo>
                  <a:lnTo>
                    <a:pt x="74" y="170"/>
                  </a:lnTo>
                  <a:lnTo>
                    <a:pt x="72" y="170"/>
                  </a:lnTo>
                  <a:lnTo>
                    <a:pt x="72" y="170"/>
                  </a:lnTo>
                  <a:lnTo>
                    <a:pt x="68" y="170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0" y="172"/>
                  </a:lnTo>
                  <a:lnTo>
                    <a:pt x="72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8"/>
                  </a:lnTo>
                  <a:lnTo>
                    <a:pt x="78" y="180"/>
                  </a:lnTo>
                  <a:lnTo>
                    <a:pt x="74" y="182"/>
                  </a:lnTo>
                  <a:lnTo>
                    <a:pt x="68" y="184"/>
                  </a:lnTo>
                  <a:lnTo>
                    <a:pt x="68" y="184"/>
                  </a:lnTo>
                  <a:lnTo>
                    <a:pt x="66" y="184"/>
                  </a:lnTo>
                  <a:lnTo>
                    <a:pt x="66" y="184"/>
                  </a:lnTo>
                  <a:lnTo>
                    <a:pt x="66" y="186"/>
                  </a:lnTo>
                  <a:lnTo>
                    <a:pt x="66" y="186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64" y="194"/>
                  </a:lnTo>
                  <a:lnTo>
                    <a:pt x="64" y="194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8" y="194"/>
                  </a:lnTo>
                  <a:lnTo>
                    <a:pt x="58" y="194"/>
                  </a:lnTo>
                  <a:lnTo>
                    <a:pt x="56" y="192"/>
                  </a:lnTo>
                  <a:lnTo>
                    <a:pt x="56" y="192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2" y="190"/>
                  </a:lnTo>
                  <a:lnTo>
                    <a:pt x="52" y="190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8" y="196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2" y="20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26" y="226"/>
                  </a:lnTo>
                  <a:lnTo>
                    <a:pt x="6" y="244"/>
                  </a:lnTo>
                  <a:lnTo>
                    <a:pt x="6" y="244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2" y="250"/>
                  </a:lnTo>
                  <a:lnTo>
                    <a:pt x="0" y="252"/>
                  </a:lnTo>
                  <a:lnTo>
                    <a:pt x="2" y="252"/>
                  </a:lnTo>
                  <a:lnTo>
                    <a:pt x="2" y="252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8"/>
                  </a:lnTo>
                  <a:lnTo>
                    <a:pt x="6" y="260"/>
                  </a:lnTo>
                  <a:lnTo>
                    <a:pt x="12" y="260"/>
                  </a:lnTo>
                  <a:lnTo>
                    <a:pt x="12" y="260"/>
                  </a:lnTo>
                  <a:lnTo>
                    <a:pt x="14" y="260"/>
                  </a:lnTo>
                  <a:lnTo>
                    <a:pt x="14" y="260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18" y="258"/>
                  </a:lnTo>
                  <a:lnTo>
                    <a:pt x="20" y="254"/>
                  </a:lnTo>
                  <a:lnTo>
                    <a:pt x="20" y="254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4" y="252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4" y="254"/>
                  </a:lnTo>
                  <a:lnTo>
                    <a:pt x="24" y="254"/>
                  </a:lnTo>
                  <a:lnTo>
                    <a:pt x="22" y="254"/>
                  </a:lnTo>
                  <a:lnTo>
                    <a:pt x="22" y="254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58"/>
                  </a:lnTo>
                  <a:lnTo>
                    <a:pt x="22" y="260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28" y="258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0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42" y="256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0" y="252"/>
                  </a:lnTo>
                  <a:lnTo>
                    <a:pt x="50" y="252"/>
                  </a:lnTo>
                  <a:lnTo>
                    <a:pt x="52" y="250"/>
                  </a:lnTo>
                  <a:lnTo>
                    <a:pt x="52" y="250"/>
                  </a:lnTo>
                  <a:lnTo>
                    <a:pt x="52" y="248"/>
                  </a:lnTo>
                  <a:lnTo>
                    <a:pt x="52" y="248"/>
                  </a:lnTo>
                  <a:lnTo>
                    <a:pt x="52" y="246"/>
                  </a:lnTo>
                  <a:lnTo>
                    <a:pt x="52" y="246"/>
                  </a:lnTo>
                  <a:lnTo>
                    <a:pt x="48" y="246"/>
                  </a:lnTo>
                  <a:lnTo>
                    <a:pt x="48" y="246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46" y="248"/>
                  </a:lnTo>
                  <a:lnTo>
                    <a:pt x="46" y="248"/>
                  </a:lnTo>
                  <a:lnTo>
                    <a:pt x="44" y="246"/>
                  </a:lnTo>
                  <a:lnTo>
                    <a:pt x="44" y="244"/>
                  </a:lnTo>
                  <a:lnTo>
                    <a:pt x="44" y="244"/>
                  </a:lnTo>
                  <a:lnTo>
                    <a:pt x="50" y="240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8" y="236"/>
                  </a:lnTo>
                  <a:lnTo>
                    <a:pt x="58" y="236"/>
                  </a:lnTo>
                  <a:lnTo>
                    <a:pt x="64" y="236"/>
                  </a:lnTo>
                  <a:lnTo>
                    <a:pt x="64" y="236"/>
                  </a:lnTo>
                  <a:lnTo>
                    <a:pt x="64" y="234"/>
                  </a:lnTo>
                  <a:lnTo>
                    <a:pt x="64" y="234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30"/>
                  </a:lnTo>
                  <a:lnTo>
                    <a:pt x="64" y="226"/>
                  </a:lnTo>
                  <a:lnTo>
                    <a:pt x="64" y="226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68" y="228"/>
                  </a:lnTo>
                  <a:lnTo>
                    <a:pt x="70" y="230"/>
                  </a:lnTo>
                  <a:lnTo>
                    <a:pt x="72" y="230"/>
                  </a:lnTo>
                  <a:lnTo>
                    <a:pt x="72" y="230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4" y="228"/>
                  </a:lnTo>
                  <a:lnTo>
                    <a:pt x="76" y="224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2" y="220"/>
                  </a:lnTo>
                  <a:lnTo>
                    <a:pt x="82" y="220"/>
                  </a:lnTo>
                  <a:lnTo>
                    <a:pt x="82" y="218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76" y="212"/>
                  </a:lnTo>
                  <a:lnTo>
                    <a:pt x="76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6" y="206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0" y="202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88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92" y="198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98" y="194"/>
                  </a:lnTo>
                  <a:lnTo>
                    <a:pt x="98" y="194"/>
                  </a:lnTo>
                  <a:lnTo>
                    <a:pt x="98" y="192"/>
                  </a:lnTo>
                  <a:lnTo>
                    <a:pt x="98" y="192"/>
                  </a:lnTo>
                  <a:lnTo>
                    <a:pt x="100" y="190"/>
                  </a:lnTo>
                  <a:lnTo>
                    <a:pt x="100" y="190"/>
                  </a:lnTo>
                  <a:lnTo>
                    <a:pt x="104" y="188"/>
                  </a:lnTo>
                  <a:lnTo>
                    <a:pt x="104" y="184"/>
                  </a:lnTo>
                  <a:lnTo>
                    <a:pt x="104" y="184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8" y="182"/>
                  </a:lnTo>
                  <a:lnTo>
                    <a:pt x="108" y="182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12" y="176"/>
                  </a:lnTo>
                  <a:lnTo>
                    <a:pt x="112" y="176"/>
                  </a:lnTo>
                  <a:lnTo>
                    <a:pt x="114" y="174"/>
                  </a:lnTo>
                  <a:lnTo>
                    <a:pt x="114" y="174"/>
                  </a:lnTo>
                  <a:lnTo>
                    <a:pt x="114" y="172"/>
                  </a:lnTo>
                  <a:lnTo>
                    <a:pt x="114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20" y="168"/>
                  </a:lnTo>
                  <a:lnTo>
                    <a:pt x="120" y="168"/>
                  </a:lnTo>
                  <a:lnTo>
                    <a:pt x="120" y="166"/>
                  </a:lnTo>
                  <a:lnTo>
                    <a:pt x="120" y="166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4" y="162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4" y="158"/>
                  </a:lnTo>
                  <a:lnTo>
                    <a:pt x="124" y="158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28" y="154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6" y="144"/>
                  </a:lnTo>
                  <a:lnTo>
                    <a:pt x="136" y="144"/>
                  </a:lnTo>
                  <a:lnTo>
                    <a:pt x="136" y="142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38" y="140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42" y="136"/>
                  </a:lnTo>
                  <a:lnTo>
                    <a:pt x="142" y="136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48" y="128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56" y="112"/>
                  </a:lnTo>
                  <a:lnTo>
                    <a:pt x="156" y="112"/>
                  </a:lnTo>
                  <a:lnTo>
                    <a:pt x="160" y="110"/>
                  </a:lnTo>
                  <a:lnTo>
                    <a:pt x="160" y="108"/>
                  </a:lnTo>
                  <a:lnTo>
                    <a:pt x="160" y="108"/>
                  </a:lnTo>
                  <a:lnTo>
                    <a:pt x="158" y="106"/>
                  </a:lnTo>
                  <a:lnTo>
                    <a:pt x="158" y="106"/>
                  </a:lnTo>
                  <a:lnTo>
                    <a:pt x="158" y="104"/>
                  </a:lnTo>
                  <a:lnTo>
                    <a:pt x="158" y="104"/>
                  </a:lnTo>
                  <a:lnTo>
                    <a:pt x="160" y="102"/>
                  </a:lnTo>
                  <a:lnTo>
                    <a:pt x="160" y="102"/>
                  </a:lnTo>
                  <a:lnTo>
                    <a:pt x="162" y="100"/>
                  </a:lnTo>
                  <a:lnTo>
                    <a:pt x="162" y="100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62" y="96"/>
                  </a:lnTo>
                  <a:lnTo>
                    <a:pt x="162" y="96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6" y="88"/>
                  </a:lnTo>
                  <a:lnTo>
                    <a:pt x="166" y="88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8" y="82"/>
                  </a:lnTo>
                  <a:lnTo>
                    <a:pt x="168" y="82"/>
                  </a:lnTo>
                  <a:lnTo>
                    <a:pt x="172" y="82"/>
                  </a:lnTo>
                  <a:lnTo>
                    <a:pt x="172" y="82"/>
                  </a:lnTo>
                  <a:lnTo>
                    <a:pt x="172" y="80"/>
                  </a:lnTo>
                  <a:lnTo>
                    <a:pt x="172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6" y="78"/>
                  </a:lnTo>
                  <a:lnTo>
                    <a:pt x="176" y="78"/>
                  </a:lnTo>
                  <a:lnTo>
                    <a:pt x="176" y="76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70" y="74"/>
                  </a:lnTo>
                  <a:lnTo>
                    <a:pt x="170" y="72"/>
                  </a:lnTo>
                  <a:lnTo>
                    <a:pt x="170" y="72"/>
                  </a:lnTo>
                  <a:lnTo>
                    <a:pt x="174" y="66"/>
                  </a:lnTo>
                  <a:lnTo>
                    <a:pt x="174" y="66"/>
                  </a:lnTo>
                  <a:lnTo>
                    <a:pt x="174" y="64"/>
                  </a:lnTo>
                  <a:lnTo>
                    <a:pt x="174" y="64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56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4" y="56"/>
                  </a:lnTo>
                  <a:lnTo>
                    <a:pt x="184" y="56"/>
                  </a:lnTo>
                  <a:lnTo>
                    <a:pt x="186" y="54"/>
                  </a:lnTo>
                  <a:lnTo>
                    <a:pt x="186" y="54"/>
                  </a:lnTo>
                  <a:lnTo>
                    <a:pt x="186" y="52"/>
                  </a:lnTo>
                  <a:lnTo>
                    <a:pt x="186" y="52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82" y="42"/>
                  </a:lnTo>
                  <a:lnTo>
                    <a:pt x="182" y="42"/>
                  </a:lnTo>
                  <a:lnTo>
                    <a:pt x="182" y="40"/>
                  </a:lnTo>
                  <a:lnTo>
                    <a:pt x="182" y="40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6" y="32"/>
                  </a:lnTo>
                  <a:lnTo>
                    <a:pt x="186" y="32"/>
                  </a:lnTo>
                  <a:lnTo>
                    <a:pt x="188" y="32"/>
                  </a:lnTo>
                  <a:lnTo>
                    <a:pt x="188" y="32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90" y="28"/>
                  </a:lnTo>
                  <a:lnTo>
                    <a:pt x="190" y="28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190" y="24"/>
                  </a:lnTo>
                  <a:lnTo>
                    <a:pt x="190" y="24"/>
                  </a:lnTo>
                  <a:lnTo>
                    <a:pt x="192" y="22"/>
                  </a:lnTo>
                  <a:lnTo>
                    <a:pt x="192" y="22"/>
                  </a:lnTo>
                  <a:lnTo>
                    <a:pt x="192" y="20"/>
                  </a:lnTo>
                  <a:lnTo>
                    <a:pt x="192" y="20"/>
                  </a:lnTo>
                  <a:lnTo>
                    <a:pt x="192" y="18"/>
                  </a:lnTo>
                  <a:lnTo>
                    <a:pt x="192" y="18"/>
                  </a:lnTo>
                  <a:lnTo>
                    <a:pt x="192" y="16"/>
                  </a:lnTo>
                  <a:lnTo>
                    <a:pt x="192" y="16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4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2" y="6"/>
                  </a:lnTo>
                  <a:lnTo>
                    <a:pt x="192" y="6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90" y="4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78" y="4"/>
                  </a:lnTo>
                  <a:lnTo>
                    <a:pt x="178" y="4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42"/>
            <p:cNvSpPr>
              <a:spLocks/>
            </p:cNvSpPr>
            <p:nvPr/>
          </p:nvSpPr>
          <p:spPr bwMode="auto">
            <a:xfrm>
              <a:off x="6674843" y="2894387"/>
              <a:ext cx="766097" cy="1121389"/>
            </a:xfrm>
            <a:custGeom>
              <a:avLst/>
              <a:gdLst>
                <a:gd name="T0" fmla="*/ 74 w 414"/>
                <a:gd name="T1" fmla="*/ 80 h 606"/>
                <a:gd name="T2" fmla="*/ 26 w 414"/>
                <a:gd name="T3" fmla="*/ 20 h 606"/>
                <a:gd name="T4" fmla="*/ 14 w 414"/>
                <a:gd name="T5" fmla="*/ 14 h 606"/>
                <a:gd name="T6" fmla="*/ 4 w 414"/>
                <a:gd name="T7" fmla="*/ 10 h 606"/>
                <a:gd name="T8" fmla="*/ 14 w 414"/>
                <a:gd name="T9" fmla="*/ 36 h 606"/>
                <a:gd name="T10" fmla="*/ 20 w 414"/>
                <a:gd name="T11" fmla="*/ 52 h 606"/>
                <a:gd name="T12" fmla="*/ 22 w 414"/>
                <a:gd name="T13" fmla="*/ 74 h 606"/>
                <a:gd name="T14" fmla="*/ 24 w 414"/>
                <a:gd name="T15" fmla="*/ 94 h 606"/>
                <a:gd name="T16" fmla="*/ 28 w 414"/>
                <a:gd name="T17" fmla="*/ 114 h 606"/>
                <a:gd name="T18" fmla="*/ 30 w 414"/>
                <a:gd name="T19" fmla="*/ 130 h 606"/>
                <a:gd name="T20" fmla="*/ 32 w 414"/>
                <a:gd name="T21" fmla="*/ 156 h 606"/>
                <a:gd name="T22" fmla="*/ 38 w 414"/>
                <a:gd name="T23" fmla="*/ 178 h 606"/>
                <a:gd name="T24" fmla="*/ 40 w 414"/>
                <a:gd name="T25" fmla="*/ 198 h 606"/>
                <a:gd name="T26" fmla="*/ 40 w 414"/>
                <a:gd name="T27" fmla="*/ 218 h 606"/>
                <a:gd name="T28" fmla="*/ 44 w 414"/>
                <a:gd name="T29" fmla="*/ 238 h 606"/>
                <a:gd name="T30" fmla="*/ 52 w 414"/>
                <a:gd name="T31" fmla="*/ 270 h 606"/>
                <a:gd name="T32" fmla="*/ 54 w 414"/>
                <a:gd name="T33" fmla="*/ 288 h 606"/>
                <a:gd name="T34" fmla="*/ 58 w 414"/>
                <a:gd name="T35" fmla="*/ 310 h 606"/>
                <a:gd name="T36" fmla="*/ 64 w 414"/>
                <a:gd name="T37" fmla="*/ 326 h 606"/>
                <a:gd name="T38" fmla="*/ 68 w 414"/>
                <a:gd name="T39" fmla="*/ 348 h 606"/>
                <a:gd name="T40" fmla="*/ 74 w 414"/>
                <a:gd name="T41" fmla="*/ 372 h 606"/>
                <a:gd name="T42" fmla="*/ 88 w 414"/>
                <a:gd name="T43" fmla="*/ 398 h 606"/>
                <a:gd name="T44" fmla="*/ 96 w 414"/>
                <a:gd name="T45" fmla="*/ 420 h 606"/>
                <a:gd name="T46" fmla="*/ 102 w 414"/>
                <a:gd name="T47" fmla="*/ 436 h 606"/>
                <a:gd name="T48" fmla="*/ 118 w 414"/>
                <a:gd name="T49" fmla="*/ 460 h 606"/>
                <a:gd name="T50" fmla="*/ 136 w 414"/>
                <a:gd name="T51" fmla="*/ 488 h 606"/>
                <a:gd name="T52" fmla="*/ 146 w 414"/>
                <a:gd name="T53" fmla="*/ 506 h 606"/>
                <a:gd name="T54" fmla="*/ 156 w 414"/>
                <a:gd name="T55" fmla="*/ 522 h 606"/>
                <a:gd name="T56" fmla="*/ 176 w 414"/>
                <a:gd name="T57" fmla="*/ 544 h 606"/>
                <a:gd name="T58" fmla="*/ 190 w 414"/>
                <a:gd name="T59" fmla="*/ 558 h 606"/>
                <a:gd name="T60" fmla="*/ 216 w 414"/>
                <a:gd name="T61" fmla="*/ 580 h 606"/>
                <a:gd name="T62" fmla="*/ 234 w 414"/>
                <a:gd name="T63" fmla="*/ 592 h 606"/>
                <a:gd name="T64" fmla="*/ 256 w 414"/>
                <a:gd name="T65" fmla="*/ 600 h 606"/>
                <a:gd name="T66" fmla="*/ 270 w 414"/>
                <a:gd name="T67" fmla="*/ 606 h 606"/>
                <a:gd name="T68" fmla="*/ 296 w 414"/>
                <a:gd name="T69" fmla="*/ 604 h 606"/>
                <a:gd name="T70" fmla="*/ 316 w 414"/>
                <a:gd name="T71" fmla="*/ 600 h 606"/>
                <a:gd name="T72" fmla="*/ 342 w 414"/>
                <a:gd name="T73" fmla="*/ 592 h 606"/>
                <a:gd name="T74" fmla="*/ 364 w 414"/>
                <a:gd name="T75" fmla="*/ 586 h 606"/>
                <a:gd name="T76" fmla="*/ 382 w 414"/>
                <a:gd name="T77" fmla="*/ 578 h 606"/>
                <a:gd name="T78" fmla="*/ 390 w 414"/>
                <a:gd name="T79" fmla="*/ 572 h 606"/>
                <a:gd name="T80" fmla="*/ 398 w 414"/>
                <a:gd name="T81" fmla="*/ 564 h 606"/>
                <a:gd name="T82" fmla="*/ 412 w 414"/>
                <a:gd name="T83" fmla="*/ 560 h 606"/>
                <a:gd name="T84" fmla="*/ 384 w 414"/>
                <a:gd name="T85" fmla="*/ 552 h 606"/>
                <a:gd name="T86" fmla="*/ 360 w 414"/>
                <a:gd name="T87" fmla="*/ 546 h 606"/>
                <a:gd name="T88" fmla="*/ 344 w 414"/>
                <a:gd name="T89" fmla="*/ 540 h 606"/>
                <a:gd name="T90" fmla="*/ 330 w 414"/>
                <a:gd name="T91" fmla="*/ 528 h 606"/>
                <a:gd name="T92" fmla="*/ 298 w 414"/>
                <a:gd name="T93" fmla="*/ 506 h 606"/>
                <a:gd name="T94" fmla="*/ 274 w 414"/>
                <a:gd name="T95" fmla="*/ 478 h 606"/>
                <a:gd name="T96" fmla="*/ 264 w 414"/>
                <a:gd name="T97" fmla="*/ 464 h 606"/>
                <a:gd name="T98" fmla="*/ 246 w 414"/>
                <a:gd name="T99" fmla="*/ 436 h 606"/>
                <a:gd name="T100" fmla="*/ 228 w 414"/>
                <a:gd name="T101" fmla="*/ 410 h 606"/>
                <a:gd name="T102" fmla="*/ 190 w 414"/>
                <a:gd name="T103" fmla="*/ 346 h 606"/>
                <a:gd name="T104" fmla="*/ 180 w 414"/>
                <a:gd name="T105" fmla="*/ 322 h 606"/>
                <a:gd name="T106" fmla="*/ 166 w 414"/>
                <a:gd name="T107" fmla="*/ 294 h 606"/>
                <a:gd name="T108" fmla="*/ 152 w 414"/>
                <a:gd name="T109" fmla="*/ 264 h 606"/>
                <a:gd name="T110" fmla="*/ 136 w 414"/>
                <a:gd name="T111" fmla="*/ 230 h 606"/>
                <a:gd name="T112" fmla="*/ 120 w 414"/>
                <a:gd name="T113" fmla="*/ 190 h 606"/>
                <a:gd name="T114" fmla="*/ 116 w 414"/>
                <a:gd name="T115" fmla="*/ 172 h 606"/>
                <a:gd name="T116" fmla="*/ 112 w 414"/>
                <a:gd name="T117" fmla="*/ 162 h 606"/>
                <a:gd name="T118" fmla="*/ 100 w 414"/>
                <a:gd name="T119" fmla="*/ 134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4" h="606">
                  <a:moveTo>
                    <a:pt x="90" y="116"/>
                  </a:moveTo>
                  <a:lnTo>
                    <a:pt x="90" y="116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88" y="110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90" y="106"/>
                  </a:lnTo>
                  <a:lnTo>
                    <a:pt x="90" y="106"/>
                  </a:lnTo>
                  <a:lnTo>
                    <a:pt x="90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2" y="9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0" y="62"/>
                  </a:lnTo>
                  <a:lnTo>
                    <a:pt x="52" y="46"/>
                  </a:lnTo>
                  <a:lnTo>
                    <a:pt x="42" y="32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6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8" y="80"/>
                  </a:lnTo>
                  <a:lnTo>
                    <a:pt x="26" y="84"/>
                  </a:lnTo>
                  <a:lnTo>
                    <a:pt x="26" y="86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6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4" y="106"/>
                  </a:lnTo>
                  <a:lnTo>
                    <a:pt x="26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6" y="120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6" y="124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32" y="156"/>
                  </a:lnTo>
                  <a:lnTo>
                    <a:pt x="32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8" y="164"/>
                  </a:lnTo>
                  <a:lnTo>
                    <a:pt x="36" y="168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4" y="172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6" y="174"/>
                  </a:lnTo>
                  <a:lnTo>
                    <a:pt x="38" y="176"/>
                  </a:lnTo>
                  <a:lnTo>
                    <a:pt x="38" y="176"/>
                  </a:lnTo>
                  <a:lnTo>
                    <a:pt x="38" y="178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2"/>
                  </a:lnTo>
                  <a:lnTo>
                    <a:pt x="38" y="182"/>
                  </a:lnTo>
                  <a:lnTo>
                    <a:pt x="38" y="184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38" y="188"/>
                  </a:lnTo>
                  <a:lnTo>
                    <a:pt x="38" y="188"/>
                  </a:lnTo>
                  <a:lnTo>
                    <a:pt x="38" y="194"/>
                  </a:lnTo>
                  <a:lnTo>
                    <a:pt x="38" y="194"/>
                  </a:lnTo>
                  <a:lnTo>
                    <a:pt x="40" y="196"/>
                  </a:lnTo>
                  <a:lnTo>
                    <a:pt x="40" y="196"/>
                  </a:lnTo>
                  <a:lnTo>
                    <a:pt x="40" y="198"/>
                  </a:lnTo>
                  <a:lnTo>
                    <a:pt x="40" y="198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4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2"/>
                  </a:lnTo>
                  <a:lnTo>
                    <a:pt x="44" y="212"/>
                  </a:lnTo>
                  <a:lnTo>
                    <a:pt x="42" y="216"/>
                  </a:lnTo>
                  <a:lnTo>
                    <a:pt x="40" y="216"/>
                  </a:lnTo>
                  <a:lnTo>
                    <a:pt x="40" y="216"/>
                  </a:lnTo>
                  <a:lnTo>
                    <a:pt x="40" y="218"/>
                  </a:lnTo>
                  <a:lnTo>
                    <a:pt x="40" y="218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4" y="224"/>
                  </a:lnTo>
                  <a:lnTo>
                    <a:pt x="44" y="224"/>
                  </a:lnTo>
                  <a:lnTo>
                    <a:pt x="44" y="226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32"/>
                  </a:lnTo>
                  <a:lnTo>
                    <a:pt x="42" y="234"/>
                  </a:lnTo>
                  <a:lnTo>
                    <a:pt x="42" y="234"/>
                  </a:lnTo>
                  <a:lnTo>
                    <a:pt x="42" y="236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4" y="238"/>
                  </a:lnTo>
                  <a:lnTo>
                    <a:pt x="46" y="240"/>
                  </a:lnTo>
                  <a:lnTo>
                    <a:pt x="46" y="240"/>
                  </a:lnTo>
                  <a:lnTo>
                    <a:pt x="50" y="244"/>
                  </a:lnTo>
                  <a:lnTo>
                    <a:pt x="50" y="244"/>
                  </a:lnTo>
                  <a:lnTo>
                    <a:pt x="50" y="250"/>
                  </a:lnTo>
                  <a:lnTo>
                    <a:pt x="48" y="256"/>
                  </a:lnTo>
                  <a:lnTo>
                    <a:pt x="48" y="256"/>
                  </a:lnTo>
                  <a:lnTo>
                    <a:pt x="48" y="258"/>
                  </a:lnTo>
                  <a:lnTo>
                    <a:pt x="48" y="258"/>
                  </a:lnTo>
                  <a:lnTo>
                    <a:pt x="50" y="264"/>
                  </a:lnTo>
                  <a:lnTo>
                    <a:pt x="50" y="264"/>
                  </a:lnTo>
                  <a:lnTo>
                    <a:pt x="50" y="266"/>
                  </a:lnTo>
                  <a:lnTo>
                    <a:pt x="50" y="266"/>
                  </a:lnTo>
                  <a:lnTo>
                    <a:pt x="50" y="270"/>
                  </a:lnTo>
                  <a:lnTo>
                    <a:pt x="50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2" y="274"/>
                  </a:lnTo>
                  <a:lnTo>
                    <a:pt x="52" y="274"/>
                  </a:lnTo>
                  <a:lnTo>
                    <a:pt x="52" y="276"/>
                  </a:lnTo>
                  <a:lnTo>
                    <a:pt x="52" y="276"/>
                  </a:lnTo>
                  <a:lnTo>
                    <a:pt x="52" y="280"/>
                  </a:lnTo>
                  <a:lnTo>
                    <a:pt x="54" y="282"/>
                  </a:lnTo>
                  <a:lnTo>
                    <a:pt x="54" y="282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6"/>
                  </a:lnTo>
                  <a:lnTo>
                    <a:pt x="54" y="288"/>
                  </a:lnTo>
                  <a:lnTo>
                    <a:pt x="54" y="288"/>
                  </a:lnTo>
                  <a:lnTo>
                    <a:pt x="56" y="288"/>
                  </a:lnTo>
                  <a:lnTo>
                    <a:pt x="56" y="290"/>
                  </a:lnTo>
                  <a:lnTo>
                    <a:pt x="56" y="294"/>
                  </a:lnTo>
                  <a:lnTo>
                    <a:pt x="56" y="294"/>
                  </a:lnTo>
                  <a:lnTo>
                    <a:pt x="56" y="298"/>
                  </a:lnTo>
                  <a:lnTo>
                    <a:pt x="56" y="298"/>
                  </a:lnTo>
                  <a:lnTo>
                    <a:pt x="56" y="300"/>
                  </a:lnTo>
                  <a:lnTo>
                    <a:pt x="56" y="300"/>
                  </a:lnTo>
                  <a:lnTo>
                    <a:pt x="56" y="302"/>
                  </a:lnTo>
                  <a:lnTo>
                    <a:pt x="56" y="304"/>
                  </a:lnTo>
                  <a:lnTo>
                    <a:pt x="56" y="304"/>
                  </a:lnTo>
                  <a:lnTo>
                    <a:pt x="56" y="306"/>
                  </a:lnTo>
                  <a:lnTo>
                    <a:pt x="56" y="306"/>
                  </a:lnTo>
                  <a:lnTo>
                    <a:pt x="56" y="310"/>
                  </a:lnTo>
                  <a:lnTo>
                    <a:pt x="56" y="310"/>
                  </a:lnTo>
                  <a:lnTo>
                    <a:pt x="58" y="310"/>
                  </a:lnTo>
                  <a:lnTo>
                    <a:pt x="58" y="310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2"/>
                  </a:lnTo>
                  <a:lnTo>
                    <a:pt x="60" y="314"/>
                  </a:lnTo>
                  <a:lnTo>
                    <a:pt x="60" y="314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2" y="318"/>
                  </a:lnTo>
                  <a:lnTo>
                    <a:pt x="64" y="318"/>
                  </a:lnTo>
                  <a:lnTo>
                    <a:pt x="64" y="320"/>
                  </a:lnTo>
                  <a:lnTo>
                    <a:pt x="64" y="320"/>
                  </a:lnTo>
                  <a:lnTo>
                    <a:pt x="64" y="322"/>
                  </a:lnTo>
                  <a:lnTo>
                    <a:pt x="64" y="322"/>
                  </a:lnTo>
                  <a:lnTo>
                    <a:pt x="64" y="324"/>
                  </a:lnTo>
                  <a:lnTo>
                    <a:pt x="62" y="326"/>
                  </a:lnTo>
                  <a:lnTo>
                    <a:pt x="62" y="326"/>
                  </a:lnTo>
                  <a:lnTo>
                    <a:pt x="64" y="326"/>
                  </a:lnTo>
                  <a:lnTo>
                    <a:pt x="64" y="326"/>
                  </a:lnTo>
                  <a:lnTo>
                    <a:pt x="64" y="328"/>
                  </a:lnTo>
                  <a:lnTo>
                    <a:pt x="64" y="328"/>
                  </a:lnTo>
                  <a:lnTo>
                    <a:pt x="66" y="332"/>
                  </a:lnTo>
                  <a:lnTo>
                    <a:pt x="62" y="336"/>
                  </a:lnTo>
                  <a:lnTo>
                    <a:pt x="62" y="336"/>
                  </a:lnTo>
                  <a:lnTo>
                    <a:pt x="60" y="338"/>
                  </a:lnTo>
                  <a:lnTo>
                    <a:pt x="60" y="338"/>
                  </a:lnTo>
                  <a:lnTo>
                    <a:pt x="60" y="342"/>
                  </a:lnTo>
                  <a:lnTo>
                    <a:pt x="60" y="342"/>
                  </a:lnTo>
                  <a:lnTo>
                    <a:pt x="62" y="344"/>
                  </a:lnTo>
                  <a:lnTo>
                    <a:pt x="62" y="344"/>
                  </a:lnTo>
                  <a:lnTo>
                    <a:pt x="62" y="346"/>
                  </a:lnTo>
                  <a:lnTo>
                    <a:pt x="62" y="346"/>
                  </a:lnTo>
                  <a:lnTo>
                    <a:pt x="64" y="346"/>
                  </a:lnTo>
                  <a:lnTo>
                    <a:pt x="64" y="346"/>
                  </a:lnTo>
                  <a:lnTo>
                    <a:pt x="64" y="348"/>
                  </a:lnTo>
                  <a:lnTo>
                    <a:pt x="68" y="348"/>
                  </a:lnTo>
                  <a:lnTo>
                    <a:pt x="68" y="348"/>
                  </a:lnTo>
                  <a:lnTo>
                    <a:pt x="70" y="348"/>
                  </a:lnTo>
                  <a:lnTo>
                    <a:pt x="70" y="348"/>
                  </a:lnTo>
                  <a:lnTo>
                    <a:pt x="72" y="350"/>
                  </a:lnTo>
                  <a:lnTo>
                    <a:pt x="72" y="352"/>
                  </a:lnTo>
                  <a:lnTo>
                    <a:pt x="70" y="356"/>
                  </a:lnTo>
                  <a:lnTo>
                    <a:pt x="70" y="356"/>
                  </a:lnTo>
                  <a:lnTo>
                    <a:pt x="70" y="358"/>
                  </a:lnTo>
                  <a:lnTo>
                    <a:pt x="70" y="358"/>
                  </a:lnTo>
                  <a:lnTo>
                    <a:pt x="70" y="362"/>
                  </a:lnTo>
                  <a:lnTo>
                    <a:pt x="70" y="362"/>
                  </a:lnTo>
                  <a:lnTo>
                    <a:pt x="72" y="366"/>
                  </a:lnTo>
                  <a:lnTo>
                    <a:pt x="72" y="366"/>
                  </a:lnTo>
                  <a:lnTo>
                    <a:pt x="76" y="370"/>
                  </a:lnTo>
                  <a:lnTo>
                    <a:pt x="76" y="370"/>
                  </a:lnTo>
                  <a:lnTo>
                    <a:pt x="76" y="372"/>
                  </a:lnTo>
                  <a:lnTo>
                    <a:pt x="74" y="372"/>
                  </a:lnTo>
                  <a:lnTo>
                    <a:pt x="74" y="372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6"/>
                  </a:lnTo>
                  <a:lnTo>
                    <a:pt x="76" y="378"/>
                  </a:lnTo>
                  <a:lnTo>
                    <a:pt x="76" y="378"/>
                  </a:lnTo>
                  <a:lnTo>
                    <a:pt x="76" y="380"/>
                  </a:lnTo>
                  <a:lnTo>
                    <a:pt x="76" y="380"/>
                  </a:lnTo>
                  <a:lnTo>
                    <a:pt x="78" y="382"/>
                  </a:lnTo>
                  <a:lnTo>
                    <a:pt x="78" y="382"/>
                  </a:lnTo>
                  <a:lnTo>
                    <a:pt x="78" y="384"/>
                  </a:lnTo>
                  <a:lnTo>
                    <a:pt x="78" y="384"/>
                  </a:lnTo>
                  <a:lnTo>
                    <a:pt x="82" y="384"/>
                  </a:lnTo>
                  <a:lnTo>
                    <a:pt x="84" y="388"/>
                  </a:lnTo>
                  <a:lnTo>
                    <a:pt x="88" y="396"/>
                  </a:lnTo>
                  <a:lnTo>
                    <a:pt x="88" y="396"/>
                  </a:lnTo>
                  <a:lnTo>
                    <a:pt x="88" y="398"/>
                  </a:lnTo>
                  <a:lnTo>
                    <a:pt x="86" y="398"/>
                  </a:lnTo>
                  <a:lnTo>
                    <a:pt x="86" y="398"/>
                  </a:lnTo>
                  <a:lnTo>
                    <a:pt x="86" y="400"/>
                  </a:lnTo>
                  <a:lnTo>
                    <a:pt x="86" y="402"/>
                  </a:lnTo>
                  <a:lnTo>
                    <a:pt x="86" y="402"/>
                  </a:lnTo>
                  <a:lnTo>
                    <a:pt x="88" y="402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2" y="406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92" y="410"/>
                  </a:lnTo>
                  <a:lnTo>
                    <a:pt x="92" y="410"/>
                  </a:lnTo>
                  <a:lnTo>
                    <a:pt x="92" y="412"/>
                  </a:lnTo>
                  <a:lnTo>
                    <a:pt x="92" y="412"/>
                  </a:lnTo>
                  <a:lnTo>
                    <a:pt x="94" y="416"/>
                  </a:lnTo>
                  <a:lnTo>
                    <a:pt x="94" y="416"/>
                  </a:lnTo>
                  <a:lnTo>
                    <a:pt x="96" y="420"/>
                  </a:lnTo>
                  <a:lnTo>
                    <a:pt x="96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2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98" y="430"/>
                  </a:lnTo>
                  <a:lnTo>
                    <a:pt x="98" y="430"/>
                  </a:lnTo>
                  <a:lnTo>
                    <a:pt x="100" y="430"/>
                  </a:lnTo>
                  <a:lnTo>
                    <a:pt x="100" y="430"/>
                  </a:lnTo>
                  <a:lnTo>
                    <a:pt x="100" y="432"/>
                  </a:lnTo>
                  <a:lnTo>
                    <a:pt x="100" y="432"/>
                  </a:lnTo>
                  <a:lnTo>
                    <a:pt x="100" y="436"/>
                  </a:lnTo>
                  <a:lnTo>
                    <a:pt x="100" y="436"/>
                  </a:lnTo>
                  <a:lnTo>
                    <a:pt x="102" y="436"/>
                  </a:lnTo>
                  <a:lnTo>
                    <a:pt x="102" y="436"/>
                  </a:lnTo>
                  <a:lnTo>
                    <a:pt x="102" y="438"/>
                  </a:lnTo>
                  <a:lnTo>
                    <a:pt x="104" y="438"/>
                  </a:lnTo>
                  <a:lnTo>
                    <a:pt x="104" y="442"/>
                  </a:lnTo>
                  <a:lnTo>
                    <a:pt x="104" y="442"/>
                  </a:lnTo>
                  <a:lnTo>
                    <a:pt x="106" y="442"/>
                  </a:lnTo>
                  <a:lnTo>
                    <a:pt x="106" y="442"/>
                  </a:lnTo>
                  <a:lnTo>
                    <a:pt x="108" y="444"/>
                  </a:lnTo>
                  <a:lnTo>
                    <a:pt x="108" y="444"/>
                  </a:lnTo>
                  <a:lnTo>
                    <a:pt x="110" y="444"/>
                  </a:lnTo>
                  <a:lnTo>
                    <a:pt x="110" y="444"/>
                  </a:lnTo>
                  <a:lnTo>
                    <a:pt x="110" y="448"/>
                  </a:lnTo>
                  <a:lnTo>
                    <a:pt x="110" y="448"/>
                  </a:lnTo>
                  <a:lnTo>
                    <a:pt x="112" y="452"/>
                  </a:lnTo>
                  <a:lnTo>
                    <a:pt x="116" y="458"/>
                  </a:lnTo>
                  <a:lnTo>
                    <a:pt x="116" y="458"/>
                  </a:lnTo>
                  <a:lnTo>
                    <a:pt x="118" y="460"/>
                  </a:lnTo>
                  <a:lnTo>
                    <a:pt x="118" y="460"/>
                  </a:lnTo>
                  <a:lnTo>
                    <a:pt x="118" y="464"/>
                  </a:lnTo>
                  <a:lnTo>
                    <a:pt x="118" y="464"/>
                  </a:lnTo>
                  <a:lnTo>
                    <a:pt x="120" y="464"/>
                  </a:lnTo>
                  <a:lnTo>
                    <a:pt x="120" y="464"/>
                  </a:lnTo>
                  <a:lnTo>
                    <a:pt x="122" y="464"/>
                  </a:lnTo>
                  <a:lnTo>
                    <a:pt x="124" y="466"/>
                  </a:lnTo>
                  <a:lnTo>
                    <a:pt x="128" y="472"/>
                  </a:lnTo>
                  <a:lnTo>
                    <a:pt x="128" y="472"/>
                  </a:lnTo>
                  <a:lnTo>
                    <a:pt x="130" y="474"/>
                  </a:lnTo>
                  <a:lnTo>
                    <a:pt x="130" y="474"/>
                  </a:lnTo>
                  <a:lnTo>
                    <a:pt x="130" y="478"/>
                  </a:lnTo>
                  <a:lnTo>
                    <a:pt x="130" y="478"/>
                  </a:lnTo>
                  <a:lnTo>
                    <a:pt x="132" y="478"/>
                  </a:lnTo>
                  <a:lnTo>
                    <a:pt x="132" y="478"/>
                  </a:lnTo>
                  <a:lnTo>
                    <a:pt x="134" y="480"/>
                  </a:lnTo>
                  <a:lnTo>
                    <a:pt x="134" y="484"/>
                  </a:lnTo>
                  <a:lnTo>
                    <a:pt x="134" y="484"/>
                  </a:lnTo>
                  <a:lnTo>
                    <a:pt x="136" y="488"/>
                  </a:lnTo>
                  <a:lnTo>
                    <a:pt x="136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88"/>
                  </a:lnTo>
                  <a:lnTo>
                    <a:pt x="138" y="490"/>
                  </a:lnTo>
                  <a:lnTo>
                    <a:pt x="138" y="490"/>
                  </a:lnTo>
                  <a:lnTo>
                    <a:pt x="138" y="492"/>
                  </a:lnTo>
                  <a:lnTo>
                    <a:pt x="138" y="492"/>
                  </a:lnTo>
                  <a:lnTo>
                    <a:pt x="138" y="494"/>
                  </a:lnTo>
                  <a:lnTo>
                    <a:pt x="138" y="494"/>
                  </a:lnTo>
                  <a:lnTo>
                    <a:pt x="140" y="498"/>
                  </a:lnTo>
                  <a:lnTo>
                    <a:pt x="140" y="498"/>
                  </a:lnTo>
                  <a:lnTo>
                    <a:pt x="142" y="500"/>
                  </a:lnTo>
                  <a:lnTo>
                    <a:pt x="142" y="500"/>
                  </a:lnTo>
                  <a:lnTo>
                    <a:pt x="144" y="500"/>
                  </a:lnTo>
                  <a:lnTo>
                    <a:pt x="144" y="502"/>
                  </a:lnTo>
                  <a:lnTo>
                    <a:pt x="144" y="502"/>
                  </a:lnTo>
                  <a:lnTo>
                    <a:pt x="146" y="506"/>
                  </a:lnTo>
                  <a:lnTo>
                    <a:pt x="146" y="506"/>
                  </a:lnTo>
                  <a:lnTo>
                    <a:pt x="148" y="506"/>
                  </a:lnTo>
                  <a:lnTo>
                    <a:pt x="148" y="506"/>
                  </a:lnTo>
                  <a:lnTo>
                    <a:pt x="150" y="508"/>
                  </a:lnTo>
                  <a:lnTo>
                    <a:pt x="150" y="508"/>
                  </a:lnTo>
                  <a:lnTo>
                    <a:pt x="150" y="510"/>
                  </a:lnTo>
                  <a:lnTo>
                    <a:pt x="150" y="510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48" y="514"/>
                  </a:lnTo>
                  <a:lnTo>
                    <a:pt x="148" y="514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0" y="516"/>
                  </a:lnTo>
                  <a:lnTo>
                    <a:pt x="154" y="518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6" y="522"/>
                  </a:lnTo>
                  <a:lnTo>
                    <a:pt x="158" y="524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58" y="526"/>
                  </a:lnTo>
                  <a:lnTo>
                    <a:pt x="164" y="528"/>
                  </a:lnTo>
                  <a:lnTo>
                    <a:pt x="166" y="532"/>
                  </a:lnTo>
                  <a:lnTo>
                    <a:pt x="168" y="536"/>
                  </a:lnTo>
                  <a:lnTo>
                    <a:pt x="168" y="538"/>
                  </a:lnTo>
                  <a:lnTo>
                    <a:pt x="168" y="538"/>
                  </a:lnTo>
                  <a:lnTo>
                    <a:pt x="172" y="542"/>
                  </a:lnTo>
                  <a:lnTo>
                    <a:pt x="172" y="542"/>
                  </a:lnTo>
                  <a:lnTo>
                    <a:pt x="174" y="542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76" y="544"/>
                  </a:lnTo>
                  <a:lnTo>
                    <a:pt x="182" y="546"/>
                  </a:lnTo>
                  <a:lnTo>
                    <a:pt x="182" y="546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4" y="550"/>
                  </a:lnTo>
                  <a:lnTo>
                    <a:pt x="184" y="550"/>
                  </a:lnTo>
                  <a:lnTo>
                    <a:pt x="186" y="550"/>
                  </a:lnTo>
                  <a:lnTo>
                    <a:pt x="184" y="552"/>
                  </a:lnTo>
                  <a:lnTo>
                    <a:pt x="184" y="552"/>
                  </a:lnTo>
                  <a:lnTo>
                    <a:pt x="186" y="554"/>
                  </a:lnTo>
                  <a:lnTo>
                    <a:pt x="186" y="554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88" y="556"/>
                  </a:lnTo>
                  <a:lnTo>
                    <a:pt x="190" y="558"/>
                  </a:lnTo>
                  <a:lnTo>
                    <a:pt x="190" y="558"/>
                  </a:lnTo>
                  <a:lnTo>
                    <a:pt x="192" y="558"/>
                  </a:lnTo>
                  <a:lnTo>
                    <a:pt x="192" y="558"/>
                  </a:lnTo>
                  <a:lnTo>
                    <a:pt x="194" y="560"/>
                  </a:lnTo>
                  <a:lnTo>
                    <a:pt x="194" y="560"/>
                  </a:lnTo>
                  <a:lnTo>
                    <a:pt x="196" y="562"/>
                  </a:lnTo>
                  <a:lnTo>
                    <a:pt x="196" y="562"/>
                  </a:lnTo>
                  <a:lnTo>
                    <a:pt x="198" y="562"/>
                  </a:lnTo>
                  <a:lnTo>
                    <a:pt x="200" y="564"/>
                  </a:lnTo>
                  <a:lnTo>
                    <a:pt x="202" y="566"/>
                  </a:lnTo>
                  <a:lnTo>
                    <a:pt x="200" y="566"/>
                  </a:lnTo>
                  <a:lnTo>
                    <a:pt x="200" y="566"/>
                  </a:lnTo>
                  <a:lnTo>
                    <a:pt x="206" y="570"/>
                  </a:lnTo>
                  <a:lnTo>
                    <a:pt x="206" y="570"/>
                  </a:lnTo>
                  <a:lnTo>
                    <a:pt x="208" y="570"/>
                  </a:lnTo>
                  <a:lnTo>
                    <a:pt x="208" y="570"/>
                  </a:lnTo>
                  <a:lnTo>
                    <a:pt x="212" y="572"/>
                  </a:lnTo>
                  <a:lnTo>
                    <a:pt x="214" y="576"/>
                  </a:lnTo>
                  <a:lnTo>
                    <a:pt x="216" y="580"/>
                  </a:lnTo>
                  <a:lnTo>
                    <a:pt x="220" y="584"/>
                  </a:lnTo>
                  <a:lnTo>
                    <a:pt x="220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2" y="584"/>
                  </a:lnTo>
                  <a:lnTo>
                    <a:pt x="224" y="586"/>
                  </a:lnTo>
                  <a:lnTo>
                    <a:pt x="224" y="586"/>
                  </a:lnTo>
                  <a:lnTo>
                    <a:pt x="226" y="586"/>
                  </a:lnTo>
                  <a:lnTo>
                    <a:pt x="226" y="586"/>
                  </a:lnTo>
                  <a:lnTo>
                    <a:pt x="226" y="588"/>
                  </a:lnTo>
                  <a:lnTo>
                    <a:pt x="226" y="588"/>
                  </a:lnTo>
                  <a:lnTo>
                    <a:pt x="228" y="588"/>
                  </a:lnTo>
                  <a:lnTo>
                    <a:pt x="228" y="588"/>
                  </a:lnTo>
                  <a:lnTo>
                    <a:pt x="230" y="588"/>
                  </a:lnTo>
                  <a:lnTo>
                    <a:pt x="232" y="588"/>
                  </a:lnTo>
                  <a:lnTo>
                    <a:pt x="230" y="588"/>
                  </a:lnTo>
                  <a:lnTo>
                    <a:pt x="230" y="588"/>
                  </a:lnTo>
                  <a:lnTo>
                    <a:pt x="234" y="592"/>
                  </a:lnTo>
                  <a:lnTo>
                    <a:pt x="234" y="592"/>
                  </a:lnTo>
                  <a:lnTo>
                    <a:pt x="236" y="592"/>
                  </a:lnTo>
                  <a:lnTo>
                    <a:pt x="236" y="592"/>
                  </a:lnTo>
                  <a:lnTo>
                    <a:pt x="238" y="596"/>
                  </a:lnTo>
                  <a:lnTo>
                    <a:pt x="238" y="596"/>
                  </a:lnTo>
                  <a:lnTo>
                    <a:pt x="242" y="596"/>
                  </a:lnTo>
                  <a:lnTo>
                    <a:pt x="244" y="598"/>
                  </a:lnTo>
                  <a:lnTo>
                    <a:pt x="244" y="598"/>
                  </a:lnTo>
                  <a:lnTo>
                    <a:pt x="246" y="598"/>
                  </a:lnTo>
                  <a:lnTo>
                    <a:pt x="248" y="600"/>
                  </a:lnTo>
                  <a:lnTo>
                    <a:pt x="248" y="600"/>
                  </a:lnTo>
                  <a:lnTo>
                    <a:pt x="250" y="600"/>
                  </a:lnTo>
                  <a:lnTo>
                    <a:pt x="250" y="600"/>
                  </a:lnTo>
                  <a:lnTo>
                    <a:pt x="252" y="600"/>
                  </a:lnTo>
                  <a:lnTo>
                    <a:pt x="252" y="600"/>
                  </a:lnTo>
                  <a:lnTo>
                    <a:pt x="254" y="600"/>
                  </a:lnTo>
                  <a:lnTo>
                    <a:pt x="254" y="600"/>
                  </a:lnTo>
                  <a:lnTo>
                    <a:pt x="256" y="600"/>
                  </a:lnTo>
                  <a:lnTo>
                    <a:pt x="256" y="600"/>
                  </a:lnTo>
                  <a:lnTo>
                    <a:pt x="258" y="600"/>
                  </a:lnTo>
                  <a:lnTo>
                    <a:pt x="258" y="600"/>
                  </a:lnTo>
                  <a:lnTo>
                    <a:pt x="260" y="602"/>
                  </a:lnTo>
                  <a:lnTo>
                    <a:pt x="260" y="602"/>
                  </a:lnTo>
                  <a:lnTo>
                    <a:pt x="262" y="604"/>
                  </a:lnTo>
                  <a:lnTo>
                    <a:pt x="262" y="604"/>
                  </a:lnTo>
                  <a:lnTo>
                    <a:pt x="264" y="604"/>
                  </a:lnTo>
                  <a:lnTo>
                    <a:pt x="264" y="604"/>
                  </a:lnTo>
                  <a:lnTo>
                    <a:pt x="266" y="604"/>
                  </a:lnTo>
                  <a:lnTo>
                    <a:pt x="266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68" y="604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0" y="606"/>
                  </a:lnTo>
                  <a:lnTo>
                    <a:pt x="272" y="606"/>
                  </a:lnTo>
                  <a:lnTo>
                    <a:pt x="272" y="606"/>
                  </a:lnTo>
                  <a:lnTo>
                    <a:pt x="280" y="604"/>
                  </a:lnTo>
                  <a:lnTo>
                    <a:pt x="280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2" y="604"/>
                  </a:lnTo>
                  <a:lnTo>
                    <a:pt x="284" y="604"/>
                  </a:lnTo>
                  <a:lnTo>
                    <a:pt x="284" y="604"/>
                  </a:lnTo>
                  <a:lnTo>
                    <a:pt x="286" y="604"/>
                  </a:lnTo>
                  <a:lnTo>
                    <a:pt x="286" y="604"/>
                  </a:lnTo>
                  <a:lnTo>
                    <a:pt x="288" y="604"/>
                  </a:lnTo>
                  <a:lnTo>
                    <a:pt x="288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6" y="604"/>
                  </a:lnTo>
                  <a:lnTo>
                    <a:pt x="298" y="600"/>
                  </a:lnTo>
                  <a:lnTo>
                    <a:pt x="298" y="600"/>
                  </a:lnTo>
                  <a:lnTo>
                    <a:pt x="300" y="600"/>
                  </a:lnTo>
                  <a:lnTo>
                    <a:pt x="302" y="600"/>
                  </a:lnTo>
                  <a:lnTo>
                    <a:pt x="302" y="600"/>
                  </a:lnTo>
                  <a:lnTo>
                    <a:pt x="302" y="602"/>
                  </a:lnTo>
                  <a:lnTo>
                    <a:pt x="302" y="602"/>
                  </a:lnTo>
                  <a:lnTo>
                    <a:pt x="304" y="602"/>
                  </a:lnTo>
                  <a:lnTo>
                    <a:pt x="304" y="602"/>
                  </a:lnTo>
                  <a:lnTo>
                    <a:pt x="306" y="602"/>
                  </a:lnTo>
                  <a:lnTo>
                    <a:pt x="306" y="600"/>
                  </a:lnTo>
                  <a:lnTo>
                    <a:pt x="306" y="600"/>
                  </a:lnTo>
                  <a:lnTo>
                    <a:pt x="308" y="600"/>
                  </a:lnTo>
                  <a:lnTo>
                    <a:pt x="310" y="600"/>
                  </a:lnTo>
                  <a:lnTo>
                    <a:pt x="310" y="600"/>
                  </a:lnTo>
                  <a:lnTo>
                    <a:pt x="312" y="600"/>
                  </a:lnTo>
                  <a:lnTo>
                    <a:pt x="312" y="600"/>
                  </a:lnTo>
                  <a:lnTo>
                    <a:pt x="316" y="600"/>
                  </a:lnTo>
                  <a:lnTo>
                    <a:pt x="316" y="600"/>
                  </a:lnTo>
                  <a:lnTo>
                    <a:pt x="318" y="600"/>
                  </a:lnTo>
                  <a:lnTo>
                    <a:pt x="318" y="600"/>
                  </a:lnTo>
                  <a:lnTo>
                    <a:pt x="320" y="598"/>
                  </a:lnTo>
                  <a:lnTo>
                    <a:pt x="320" y="598"/>
                  </a:lnTo>
                  <a:lnTo>
                    <a:pt x="322" y="596"/>
                  </a:lnTo>
                  <a:lnTo>
                    <a:pt x="326" y="598"/>
                  </a:lnTo>
                  <a:lnTo>
                    <a:pt x="330" y="598"/>
                  </a:lnTo>
                  <a:lnTo>
                    <a:pt x="330" y="598"/>
                  </a:lnTo>
                  <a:lnTo>
                    <a:pt x="334" y="596"/>
                  </a:lnTo>
                  <a:lnTo>
                    <a:pt x="334" y="596"/>
                  </a:lnTo>
                  <a:lnTo>
                    <a:pt x="336" y="594"/>
                  </a:lnTo>
                  <a:lnTo>
                    <a:pt x="336" y="594"/>
                  </a:lnTo>
                  <a:lnTo>
                    <a:pt x="338" y="594"/>
                  </a:lnTo>
                  <a:lnTo>
                    <a:pt x="338" y="594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2" y="592"/>
                  </a:lnTo>
                  <a:lnTo>
                    <a:pt x="344" y="590"/>
                  </a:lnTo>
                  <a:lnTo>
                    <a:pt x="346" y="590"/>
                  </a:lnTo>
                  <a:lnTo>
                    <a:pt x="346" y="592"/>
                  </a:lnTo>
                  <a:lnTo>
                    <a:pt x="346" y="592"/>
                  </a:lnTo>
                  <a:lnTo>
                    <a:pt x="348" y="594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0" y="592"/>
                  </a:lnTo>
                  <a:lnTo>
                    <a:pt x="352" y="590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6" y="590"/>
                  </a:lnTo>
                  <a:lnTo>
                    <a:pt x="356" y="590"/>
                  </a:lnTo>
                  <a:lnTo>
                    <a:pt x="362" y="588"/>
                  </a:lnTo>
                  <a:lnTo>
                    <a:pt x="362" y="588"/>
                  </a:lnTo>
                  <a:lnTo>
                    <a:pt x="364" y="586"/>
                  </a:lnTo>
                  <a:lnTo>
                    <a:pt x="364" y="586"/>
                  </a:lnTo>
                  <a:lnTo>
                    <a:pt x="366" y="584"/>
                  </a:lnTo>
                  <a:lnTo>
                    <a:pt x="366" y="584"/>
                  </a:lnTo>
                  <a:lnTo>
                    <a:pt x="370" y="582"/>
                  </a:lnTo>
                  <a:lnTo>
                    <a:pt x="370" y="582"/>
                  </a:lnTo>
                  <a:lnTo>
                    <a:pt x="372" y="582"/>
                  </a:lnTo>
                  <a:lnTo>
                    <a:pt x="372" y="582"/>
                  </a:lnTo>
                  <a:lnTo>
                    <a:pt x="374" y="582"/>
                  </a:lnTo>
                  <a:lnTo>
                    <a:pt x="374" y="582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78" y="580"/>
                  </a:lnTo>
                  <a:lnTo>
                    <a:pt x="378" y="580"/>
                  </a:lnTo>
                  <a:lnTo>
                    <a:pt x="380" y="578"/>
                  </a:lnTo>
                  <a:lnTo>
                    <a:pt x="380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78"/>
                  </a:lnTo>
                  <a:lnTo>
                    <a:pt x="382" y="580"/>
                  </a:lnTo>
                  <a:lnTo>
                    <a:pt x="382" y="580"/>
                  </a:lnTo>
                  <a:lnTo>
                    <a:pt x="384" y="582"/>
                  </a:lnTo>
                  <a:lnTo>
                    <a:pt x="388" y="582"/>
                  </a:lnTo>
                  <a:lnTo>
                    <a:pt x="388" y="582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88" y="580"/>
                  </a:lnTo>
                  <a:lnTo>
                    <a:pt x="390" y="580"/>
                  </a:lnTo>
                  <a:lnTo>
                    <a:pt x="390" y="580"/>
                  </a:lnTo>
                  <a:lnTo>
                    <a:pt x="392" y="578"/>
                  </a:lnTo>
                  <a:lnTo>
                    <a:pt x="392" y="578"/>
                  </a:lnTo>
                  <a:lnTo>
                    <a:pt x="392" y="576"/>
                  </a:lnTo>
                  <a:lnTo>
                    <a:pt x="392" y="576"/>
                  </a:lnTo>
                  <a:lnTo>
                    <a:pt x="392" y="574"/>
                  </a:lnTo>
                  <a:lnTo>
                    <a:pt x="392" y="574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86" y="570"/>
                  </a:lnTo>
                  <a:lnTo>
                    <a:pt x="386" y="570"/>
                  </a:lnTo>
                  <a:lnTo>
                    <a:pt x="386" y="568"/>
                  </a:lnTo>
                  <a:lnTo>
                    <a:pt x="386" y="568"/>
                  </a:lnTo>
                  <a:lnTo>
                    <a:pt x="388" y="566"/>
                  </a:lnTo>
                  <a:lnTo>
                    <a:pt x="390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2" y="566"/>
                  </a:lnTo>
                  <a:lnTo>
                    <a:pt x="394" y="564"/>
                  </a:lnTo>
                  <a:lnTo>
                    <a:pt x="394" y="562"/>
                  </a:lnTo>
                  <a:lnTo>
                    <a:pt x="394" y="562"/>
                  </a:lnTo>
                  <a:lnTo>
                    <a:pt x="396" y="562"/>
                  </a:lnTo>
                  <a:lnTo>
                    <a:pt x="396" y="562"/>
                  </a:lnTo>
                  <a:lnTo>
                    <a:pt x="396" y="564"/>
                  </a:lnTo>
                  <a:lnTo>
                    <a:pt x="398" y="564"/>
                  </a:lnTo>
                  <a:lnTo>
                    <a:pt x="398" y="564"/>
                  </a:lnTo>
                  <a:lnTo>
                    <a:pt x="402" y="564"/>
                  </a:lnTo>
                  <a:lnTo>
                    <a:pt x="402" y="564"/>
                  </a:lnTo>
                  <a:lnTo>
                    <a:pt x="406" y="564"/>
                  </a:lnTo>
                  <a:lnTo>
                    <a:pt x="406" y="564"/>
                  </a:lnTo>
                  <a:lnTo>
                    <a:pt x="408" y="564"/>
                  </a:lnTo>
                  <a:lnTo>
                    <a:pt x="408" y="564"/>
                  </a:lnTo>
                  <a:lnTo>
                    <a:pt x="410" y="566"/>
                  </a:lnTo>
                  <a:lnTo>
                    <a:pt x="412" y="566"/>
                  </a:lnTo>
                  <a:lnTo>
                    <a:pt x="414" y="566"/>
                  </a:lnTo>
                  <a:lnTo>
                    <a:pt x="414" y="566"/>
                  </a:lnTo>
                  <a:lnTo>
                    <a:pt x="414" y="564"/>
                  </a:lnTo>
                  <a:lnTo>
                    <a:pt x="414" y="564"/>
                  </a:lnTo>
                  <a:lnTo>
                    <a:pt x="414" y="562"/>
                  </a:lnTo>
                  <a:lnTo>
                    <a:pt x="414" y="562"/>
                  </a:lnTo>
                  <a:lnTo>
                    <a:pt x="412" y="562"/>
                  </a:lnTo>
                  <a:lnTo>
                    <a:pt x="412" y="562"/>
                  </a:lnTo>
                  <a:lnTo>
                    <a:pt x="412" y="560"/>
                  </a:lnTo>
                  <a:lnTo>
                    <a:pt x="412" y="560"/>
                  </a:lnTo>
                  <a:lnTo>
                    <a:pt x="408" y="558"/>
                  </a:lnTo>
                  <a:lnTo>
                    <a:pt x="408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4" y="558"/>
                  </a:lnTo>
                  <a:lnTo>
                    <a:pt x="400" y="558"/>
                  </a:lnTo>
                  <a:lnTo>
                    <a:pt x="400" y="558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400" y="556"/>
                  </a:lnTo>
                  <a:lnTo>
                    <a:pt x="396" y="556"/>
                  </a:lnTo>
                  <a:lnTo>
                    <a:pt x="396" y="556"/>
                  </a:lnTo>
                  <a:lnTo>
                    <a:pt x="394" y="554"/>
                  </a:lnTo>
                  <a:lnTo>
                    <a:pt x="394" y="554"/>
                  </a:lnTo>
                  <a:lnTo>
                    <a:pt x="390" y="552"/>
                  </a:lnTo>
                  <a:lnTo>
                    <a:pt x="384" y="552"/>
                  </a:lnTo>
                  <a:lnTo>
                    <a:pt x="384" y="552"/>
                  </a:lnTo>
                  <a:lnTo>
                    <a:pt x="384" y="550"/>
                  </a:lnTo>
                  <a:lnTo>
                    <a:pt x="384" y="550"/>
                  </a:lnTo>
                  <a:lnTo>
                    <a:pt x="378" y="550"/>
                  </a:lnTo>
                  <a:lnTo>
                    <a:pt x="378" y="550"/>
                  </a:lnTo>
                  <a:lnTo>
                    <a:pt x="376" y="548"/>
                  </a:lnTo>
                  <a:lnTo>
                    <a:pt x="374" y="546"/>
                  </a:lnTo>
                  <a:lnTo>
                    <a:pt x="374" y="546"/>
                  </a:lnTo>
                  <a:lnTo>
                    <a:pt x="370" y="546"/>
                  </a:lnTo>
                  <a:lnTo>
                    <a:pt x="370" y="546"/>
                  </a:lnTo>
                  <a:lnTo>
                    <a:pt x="368" y="546"/>
                  </a:lnTo>
                  <a:lnTo>
                    <a:pt x="368" y="546"/>
                  </a:lnTo>
                  <a:lnTo>
                    <a:pt x="366" y="546"/>
                  </a:lnTo>
                  <a:lnTo>
                    <a:pt x="366" y="546"/>
                  </a:lnTo>
                  <a:lnTo>
                    <a:pt x="364" y="548"/>
                  </a:lnTo>
                  <a:lnTo>
                    <a:pt x="364" y="546"/>
                  </a:lnTo>
                  <a:lnTo>
                    <a:pt x="364" y="546"/>
                  </a:lnTo>
                  <a:lnTo>
                    <a:pt x="360" y="546"/>
                  </a:lnTo>
                  <a:lnTo>
                    <a:pt x="360" y="546"/>
                  </a:lnTo>
                  <a:lnTo>
                    <a:pt x="360" y="544"/>
                  </a:lnTo>
                  <a:lnTo>
                    <a:pt x="360" y="544"/>
                  </a:lnTo>
                  <a:lnTo>
                    <a:pt x="358" y="544"/>
                  </a:lnTo>
                  <a:lnTo>
                    <a:pt x="358" y="544"/>
                  </a:lnTo>
                  <a:lnTo>
                    <a:pt x="358" y="542"/>
                  </a:lnTo>
                  <a:lnTo>
                    <a:pt x="358" y="542"/>
                  </a:lnTo>
                  <a:lnTo>
                    <a:pt x="354" y="542"/>
                  </a:lnTo>
                  <a:lnTo>
                    <a:pt x="354" y="542"/>
                  </a:lnTo>
                  <a:lnTo>
                    <a:pt x="352" y="542"/>
                  </a:lnTo>
                  <a:lnTo>
                    <a:pt x="352" y="542"/>
                  </a:lnTo>
                  <a:lnTo>
                    <a:pt x="352" y="540"/>
                  </a:lnTo>
                  <a:lnTo>
                    <a:pt x="352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8" y="540"/>
                  </a:lnTo>
                  <a:lnTo>
                    <a:pt x="344" y="540"/>
                  </a:lnTo>
                  <a:lnTo>
                    <a:pt x="344" y="538"/>
                  </a:lnTo>
                  <a:lnTo>
                    <a:pt x="344" y="538"/>
                  </a:lnTo>
                  <a:lnTo>
                    <a:pt x="342" y="536"/>
                  </a:lnTo>
                  <a:lnTo>
                    <a:pt x="342" y="536"/>
                  </a:lnTo>
                  <a:lnTo>
                    <a:pt x="340" y="534"/>
                  </a:lnTo>
                  <a:lnTo>
                    <a:pt x="338" y="536"/>
                  </a:lnTo>
                  <a:lnTo>
                    <a:pt x="338" y="536"/>
                  </a:lnTo>
                  <a:lnTo>
                    <a:pt x="336" y="536"/>
                  </a:lnTo>
                  <a:lnTo>
                    <a:pt x="336" y="536"/>
                  </a:lnTo>
                  <a:lnTo>
                    <a:pt x="336" y="534"/>
                  </a:lnTo>
                  <a:lnTo>
                    <a:pt x="336" y="534"/>
                  </a:lnTo>
                  <a:lnTo>
                    <a:pt x="332" y="534"/>
                  </a:lnTo>
                  <a:lnTo>
                    <a:pt x="332" y="534"/>
                  </a:lnTo>
                  <a:lnTo>
                    <a:pt x="332" y="532"/>
                  </a:lnTo>
                  <a:lnTo>
                    <a:pt x="332" y="532"/>
                  </a:lnTo>
                  <a:lnTo>
                    <a:pt x="330" y="530"/>
                  </a:lnTo>
                  <a:lnTo>
                    <a:pt x="330" y="530"/>
                  </a:lnTo>
                  <a:lnTo>
                    <a:pt x="330" y="528"/>
                  </a:lnTo>
                  <a:lnTo>
                    <a:pt x="330" y="528"/>
                  </a:lnTo>
                  <a:lnTo>
                    <a:pt x="328" y="528"/>
                  </a:lnTo>
                  <a:lnTo>
                    <a:pt x="328" y="526"/>
                  </a:lnTo>
                  <a:lnTo>
                    <a:pt x="328" y="526"/>
                  </a:lnTo>
                  <a:lnTo>
                    <a:pt x="324" y="524"/>
                  </a:lnTo>
                  <a:lnTo>
                    <a:pt x="324" y="524"/>
                  </a:lnTo>
                  <a:lnTo>
                    <a:pt x="316" y="522"/>
                  </a:lnTo>
                  <a:lnTo>
                    <a:pt x="316" y="522"/>
                  </a:lnTo>
                  <a:lnTo>
                    <a:pt x="310" y="518"/>
                  </a:lnTo>
                  <a:lnTo>
                    <a:pt x="306" y="512"/>
                  </a:lnTo>
                  <a:lnTo>
                    <a:pt x="306" y="512"/>
                  </a:lnTo>
                  <a:lnTo>
                    <a:pt x="304" y="508"/>
                  </a:lnTo>
                  <a:lnTo>
                    <a:pt x="304" y="508"/>
                  </a:lnTo>
                  <a:lnTo>
                    <a:pt x="302" y="508"/>
                  </a:lnTo>
                  <a:lnTo>
                    <a:pt x="300" y="508"/>
                  </a:lnTo>
                  <a:lnTo>
                    <a:pt x="300" y="508"/>
                  </a:lnTo>
                  <a:lnTo>
                    <a:pt x="298" y="506"/>
                  </a:lnTo>
                  <a:lnTo>
                    <a:pt x="298" y="506"/>
                  </a:lnTo>
                  <a:lnTo>
                    <a:pt x="294" y="502"/>
                  </a:lnTo>
                  <a:lnTo>
                    <a:pt x="294" y="502"/>
                  </a:lnTo>
                  <a:lnTo>
                    <a:pt x="292" y="500"/>
                  </a:lnTo>
                  <a:lnTo>
                    <a:pt x="292" y="498"/>
                  </a:lnTo>
                  <a:lnTo>
                    <a:pt x="292" y="494"/>
                  </a:lnTo>
                  <a:lnTo>
                    <a:pt x="292" y="494"/>
                  </a:lnTo>
                  <a:lnTo>
                    <a:pt x="286" y="492"/>
                  </a:lnTo>
                  <a:lnTo>
                    <a:pt x="286" y="492"/>
                  </a:lnTo>
                  <a:lnTo>
                    <a:pt x="284" y="490"/>
                  </a:lnTo>
                  <a:lnTo>
                    <a:pt x="284" y="490"/>
                  </a:lnTo>
                  <a:lnTo>
                    <a:pt x="282" y="488"/>
                  </a:lnTo>
                  <a:lnTo>
                    <a:pt x="282" y="488"/>
                  </a:lnTo>
                  <a:lnTo>
                    <a:pt x="282" y="486"/>
                  </a:lnTo>
                  <a:lnTo>
                    <a:pt x="282" y="486"/>
                  </a:lnTo>
                  <a:lnTo>
                    <a:pt x="278" y="484"/>
                  </a:lnTo>
                  <a:lnTo>
                    <a:pt x="278" y="484"/>
                  </a:lnTo>
                  <a:lnTo>
                    <a:pt x="276" y="482"/>
                  </a:lnTo>
                  <a:lnTo>
                    <a:pt x="274" y="478"/>
                  </a:lnTo>
                  <a:lnTo>
                    <a:pt x="274" y="478"/>
                  </a:lnTo>
                  <a:lnTo>
                    <a:pt x="274" y="476"/>
                  </a:lnTo>
                  <a:lnTo>
                    <a:pt x="274" y="476"/>
                  </a:lnTo>
                  <a:lnTo>
                    <a:pt x="274" y="472"/>
                  </a:lnTo>
                  <a:lnTo>
                    <a:pt x="274" y="472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72" y="470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8"/>
                  </a:lnTo>
                  <a:lnTo>
                    <a:pt x="268" y="464"/>
                  </a:lnTo>
                  <a:lnTo>
                    <a:pt x="266" y="464"/>
                  </a:lnTo>
                  <a:lnTo>
                    <a:pt x="266" y="464"/>
                  </a:lnTo>
                  <a:lnTo>
                    <a:pt x="264" y="464"/>
                  </a:lnTo>
                  <a:lnTo>
                    <a:pt x="264" y="464"/>
                  </a:lnTo>
                  <a:lnTo>
                    <a:pt x="262" y="460"/>
                  </a:lnTo>
                  <a:lnTo>
                    <a:pt x="262" y="460"/>
                  </a:lnTo>
                  <a:lnTo>
                    <a:pt x="262" y="458"/>
                  </a:lnTo>
                  <a:lnTo>
                    <a:pt x="262" y="458"/>
                  </a:lnTo>
                  <a:lnTo>
                    <a:pt x="260" y="456"/>
                  </a:lnTo>
                  <a:lnTo>
                    <a:pt x="260" y="456"/>
                  </a:lnTo>
                  <a:lnTo>
                    <a:pt x="258" y="454"/>
                  </a:lnTo>
                  <a:lnTo>
                    <a:pt x="256" y="450"/>
                  </a:lnTo>
                  <a:lnTo>
                    <a:pt x="254" y="444"/>
                  </a:lnTo>
                  <a:lnTo>
                    <a:pt x="254" y="444"/>
                  </a:lnTo>
                  <a:lnTo>
                    <a:pt x="254" y="442"/>
                  </a:lnTo>
                  <a:lnTo>
                    <a:pt x="254" y="442"/>
                  </a:lnTo>
                  <a:lnTo>
                    <a:pt x="250" y="440"/>
                  </a:lnTo>
                  <a:lnTo>
                    <a:pt x="250" y="440"/>
                  </a:lnTo>
                  <a:lnTo>
                    <a:pt x="248" y="440"/>
                  </a:lnTo>
                  <a:lnTo>
                    <a:pt x="248" y="440"/>
                  </a:lnTo>
                  <a:lnTo>
                    <a:pt x="246" y="436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2" y="432"/>
                  </a:lnTo>
                  <a:lnTo>
                    <a:pt x="242" y="432"/>
                  </a:lnTo>
                  <a:lnTo>
                    <a:pt x="240" y="430"/>
                  </a:lnTo>
                  <a:lnTo>
                    <a:pt x="240" y="430"/>
                  </a:lnTo>
                  <a:lnTo>
                    <a:pt x="238" y="428"/>
                  </a:lnTo>
                  <a:lnTo>
                    <a:pt x="238" y="428"/>
                  </a:lnTo>
                  <a:lnTo>
                    <a:pt x="232" y="418"/>
                  </a:lnTo>
                  <a:lnTo>
                    <a:pt x="232" y="418"/>
                  </a:lnTo>
                  <a:lnTo>
                    <a:pt x="232" y="416"/>
                  </a:lnTo>
                  <a:lnTo>
                    <a:pt x="232" y="416"/>
                  </a:lnTo>
                  <a:lnTo>
                    <a:pt x="228" y="414"/>
                  </a:lnTo>
                  <a:lnTo>
                    <a:pt x="228" y="414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2"/>
                  </a:lnTo>
                  <a:lnTo>
                    <a:pt x="228" y="410"/>
                  </a:lnTo>
                  <a:lnTo>
                    <a:pt x="228" y="410"/>
                  </a:lnTo>
                  <a:lnTo>
                    <a:pt x="228" y="408"/>
                  </a:lnTo>
                  <a:lnTo>
                    <a:pt x="228" y="408"/>
                  </a:lnTo>
                  <a:lnTo>
                    <a:pt x="226" y="406"/>
                  </a:lnTo>
                  <a:lnTo>
                    <a:pt x="226" y="406"/>
                  </a:lnTo>
                  <a:lnTo>
                    <a:pt x="218" y="396"/>
                  </a:lnTo>
                  <a:lnTo>
                    <a:pt x="218" y="396"/>
                  </a:lnTo>
                  <a:lnTo>
                    <a:pt x="200" y="360"/>
                  </a:lnTo>
                  <a:lnTo>
                    <a:pt x="200" y="360"/>
                  </a:lnTo>
                  <a:lnTo>
                    <a:pt x="200" y="358"/>
                  </a:lnTo>
                  <a:lnTo>
                    <a:pt x="200" y="358"/>
                  </a:lnTo>
                  <a:lnTo>
                    <a:pt x="200" y="356"/>
                  </a:lnTo>
                  <a:lnTo>
                    <a:pt x="198" y="354"/>
                  </a:lnTo>
                  <a:lnTo>
                    <a:pt x="198" y="354"/>
                  </a:lnTo>
                  <a:lnTo>
                    <a:pt x="198" y="352"/>
                  </a:lnTo>
                  <a:lnTo>
                    <a:pt x="198" y="352"/>
                  </a:lnTo>
                  <a:lnTo>
                    <a:pt x="196" y="348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90" y="346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38"/>
                  </a:lnTo>
                  <a:lnTo>
                    <a:pt x="184" y="334"/>
                  </a:lnTo>
                  <a:lnTo>
                    <a:pt x="184" y="334"/>
                  </a:lnTo>
                  <a:lnTo>
                    <a:pt x="182" y="332"/>
                  </a:lnTo>
                  <a:lnTo>
                    <a:pt x="180" y="328"/>
                  </a:lnTo>
                  <a:lnTo>
                    <a:pt x="180" y="328"/>
                  </a:lnTo>
                  <a:lnTo>
                    <a:pt x="180" y="326"/>
                  </a:lnTo>
                  <a:lnTo>
                    <a:pt x="180" y="326"/>
                  </a:lnTo>
                  <a:lnTo>
                    <a:pt x="180" y="324"/>
                  </a:lnTo>
                  <a:lnTo>
                    <a:pt x="180" y="324"/>
                  </a:lnTo>
                  <a:lnTo>
                    <a:pt x="180" y="322"/>
                  </a:lnTo>
                  <a:lnTo>
                    <a:pt x="180" y="322"/>
                  </a:lnTo>
                  <a:lnTo>
                    <a:pt x="178" y="320"/>
                  </a:lnTo>
                  <a:lnTo>
                    <a:pt x="176" y="316"/>
                  </a:lnTo>
                  <a:lnTo>
                    <a:pt x="176" y="316"/>
                  </a:lnTo>
                  <a:lnTo>
                    <a:pt x="178" y="314"/>
                  </a:lnTo>
                  <a:lnTo>
                    <a:pt x="178" y="314"/>
                  </a:lnTo>
                  <a:lnTo>
                    <a:pt x="176" y="310"/>
                  </a:lnTo>
                  <a:lnTo>
                    <a:pt x="172" y="306"/>
                  </a:lnTo>
                  <a:lnTo>
                    <a:pt x="172" y="306"/>
                  </a:lnTo>
                  <a:lnTo>
                    <a:pt x="170" y="304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300"/>
                  </a:lnTo>
                  <a:lnTo>
                    <a:pt x="170" y="296"/>
                  </a:lnTo>
                  <a:lnTo>
                    <a:pt x="168" y="294"/>
                  </a:lnTo>
                  <a:lnTo>
                    <a:pt x="168" y="294"/>
                  </a:lnTo>
                  <a:lnTo>
                    <a:pt x="166" y="294"/>
                  </a:lnTo>
                  <a:lnTo>
                    <a:pt x="166" y="294"/>
                  </a:lnTo>
                  <a:lnTo>
                    <a:pt x="164" y="290"/>
                  </a:lnTo>
                  <a:lnTo>
                    <a:pt x="158" y="290"/>
                  </a:lnTo>
                  <a:lnTo>
                    <a:pt x="158" y="290"/>
                  </a:lnTo>
                  <a:lnTo>
                    <a:pt x="160" y="288"/>
                  </a:lnTo>
                  <a:lnTo>
                    <a:pt x="160" y="288"/>
                  </a:lnTo>
                  <a:lnTo>
                    <a:pt x="160" y="284"/>
                  </a:lnTo>
                  <a:lnTo>
                    <a:pt x="160" y="284"/>
                  </a:lnTo>
                  <a:lnTo>
                    <a:pt x="160" y="282"/>
                  </a:lnTo>
                  <a:lnTo>
                    <a:pt x="160" y="282"/>
                  </a:lnTo>
                  <a:lnTo>
                    <a:pt x="160" y="280"/>
                  </a:lnTo>
                  <a:lnTo>
                    <a:pt x="160" y="280"/>
                  </a:lnTo>
                  <a:lnTo>
                    <a:pt x="158" y="276"/>
                  </a:lnTo>
                  <a:lnTo>
                    <a:pt x="158" y="276"/>
                  </a:lnTo>
                  <a:lnTo>
                    <a:pt x="152" y="266"/>
                  </a:lnTo>
                  <a:lnTo>
                    <a:pt x="152" y="266"/>
                  </a:lnTo>
                  <a:lnTo>
                    <a:pt x="152" y="264"/>
                  </a:lnTo>
                  <a:lnTo>
                    <a:pt x="152" y="264"/>
                  </a:lnTo>
                  <a:lnTo>
                    <a:pt x="152" y="262"/>
                  </a:lnTo>
                  <a:lnTo>
                    <a:pt x="152" y="262"/>
                  </a:lnTo>
                  <a:lnTo>
                    <a:pt x="150" y="258"/>
                  </a:lnTo>
                  <a:lnTo>
                    <a:pt x="150" y="258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42" y="244"/>
                  </a:lnTo>
                  <a:lnTo>
                    <a:pt x="142" y="244"/>
                  </a:lnTo>
                  <a:lnTo>
                    <a:pt x="142" y="242"/>
                  </a:lnTo>
                  <a:lnTo>
                    <a:pt x="142" y="242"/>
                  </a:lnTo>
                  <a:lnTo>
                    <a:pt x="140" y="238"/>
                  </a:lnTo>
                  <a:lnTo>
                    <a:pt x="140" y="238"/>
                  </a:lnTo>
                  <a:lnTo>
                    <a:pt x="132" y="230"/>
                  </a:lnTo>
                  <a:lnTo>
                    <a:pt x="132" y="230"/>
                  </a:lnTo>
                  <a:lnTo>
                    <a:pt x="134" y="230"/>
                  </a:lnTo>
                  <a:lnTo>
                    <a:pt x="134" y="230"/>
                  </a:lnTo>
                  <a:lnTo>
                    <a:pt x="136" y="230"/>
                  </a:lnTo>
                  <a:lnTo>
                    <a:pt x="136" y="230"/>
                  </a:lnTo>
                  <a:lnTo>
                    <a:pt x="136" y="226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30" y="222"/>
                  </a:lnTo>
                  <a:lnTo>
                    <a:pt x="126" y="216"/>
                  </a:lnTo>
                  <a:lnTo>
                    <a:pt x="122" y="204"/>
                  </a:lnTo>
                  <a:lnTo>
                    <a:pt x="122" y="204"/>
                  </a:lnTo>
                  <a:lnTo>
                    <a:pt x="122" y="202"/>
                  </a:lnTo>
                  <a:lnTo>
                    <a:pt x="122" y="202"/>
                  </a:lnTo>
                  <a:lnTo>
                    <a:pt x="120" y="200"/>
                  </a:lnTo>
                  <a:lnTo>
                    <a:pt x="120" y="200"/>
                  </a:lnTo>
                  <a:lnTo>
                    <a:pt x="120" y="198"/>
                  </a:lnTo>
                  <a:lnTo>
                    <a:pt x="120" y="198"/>
                  </a:lnTo>
                  <a:lnTo>
                    <a:pt x="120" y="194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20" y="190"/>
                  </a:lnTo>
                  <a:lnTo>
                    <a:pt x="120" y="190"/>
                  </a:lnTo>
                  <a:lnTo>
                    <a:pt x="120" y="186"/>
                  </a:lnTo>
                  <a:lnTo>
                    <a:pt x="120" y="186"/>
                  </a:lnTo>
                  <a:lnTo>
                    <a:pt x="118" y="184"/>
                  </a:lnTo>
                  <a:lnTo>
                    <a:pt x="118" y="184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6" y="182"/>
                  </a:lnTo>
                  <a:lnTo>
                    <a:pt x="116" y="182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8" y="174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4" y="168"/>
                  </a:lnTo>
                  <a:lnTo>
                    <a:pt x="114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2" y="166"/>
                  </a:lnTo>
                  <a:lnTo>
                    <a:pt x="114" y="164"/>
                  </a:lnTo>
                  <a:lnTo>
                    <a:pt x="112" y="164"/>
                  </a:lnTo>
                  <a:lnTo>
                    <a:pt x="112" y="164"/>
                  </a:lnTo>
                  <a:lnTo>
                    <a:pt x="112" y="162"/>
                  </a:lnTo>
                  <a:lnTo>
                    <a:pt x="112" y="162"/>
                  </a:lnTo>
                  <a:lnTo>
                    <a:pt x="106" y="158"/>
                  </a:lnTo>
                  <a:lnTo>
                    <a:pt x="104" y="152"/>
                  </a:lnTo>
                  <a:lnTo>
                    <a:pt x="104" y="152"/>
                  </a:lnTo>
                  <a:lnTo>
                    <a:pt x="104" y="150"/>
                  </a:lnTo>
                  <a:lnTo>
                    <a:pt x="104" y="150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4" y="146"/>
                  </a:lnTo>
                  <a:lnTo>
                    <a:pt x="104" y="146"/>
                  </a:lnTo>
                  <a:lnTo>
                    <a:pt x="100" y="142"/>
                  </a:lnTo>
                  <a:lnTo>
                    <a:pt x="100" y="142"/>
                  </a:lnTo>
                  <a:lnTo>
                    <a:pt x="100" y="140"/>
                  </a:lnTo>
                  <a:lnTo>
                    <a:pt x="100" y="140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34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4" y="128"/>
                  </a:lnTo>
                  <a:lnTo>
                    <a:pt x="92" y="124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8"/>
                  </a:lnTo>
                  <a:lnTo>
                    <a:pt x="92" y="118"/>
                  </a:lnTo>
                  <a:lnTo>
                    <a:pt x="90" y="116"/>
                  </a:lnTo>
                  <a:lnTo>
                    <a:pt x="90" y="116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43"/>
            <p:cNvSpPr>
              <a:spLocks/>
            </p:cNvSpPr>
            <p:nvPr/>
          </p:nvSpPr>
          <p:spPr bwMode="auto">
            <a:xfrm>
              <a:off x="5890241" y="2761153"/>
              <a:ext cx="803107" cy="1262026"/>
            </a:xfrm>
            <a:custGeom>
              <a:avLst/>
              <a:gdLst>
                <a:gd name="T0" fmla="*/ 362 w 434"/>
                <a:gd name="T1" fmla="*/ 0 h 682"/>
                <a:gd name="T2" fmla="*/ 316 w 434"/>
                <a:gd name="T3" fmla="*/ 26 h 682"/>
                <a:gd name="T4" fmla="*/ 284 w 434"/>
                <a:gd name="T5" fmla="*/ 54 h 682"/>
                <a:gd name="T6" fmla="*/ 258 w 434"/>
                <a:gd name="T7" fmla="*/ 86 h 682"/>
                <a:gd name="T8" fmla="*/ 232 w 434"/>
                <a:gd name="T9" fmla="*/ 128 h 682"/>
                <a:gd name="T10" fmla="*/ 214 w 434"/>
                <a:gd name="T11" fmla="*/ 170 h 682"/>
                <a:gd name="T12" fmla="*/ 204 w 434"/>
                <a:gd name="T13" fmla="*/ 194 h 682"/>
                <a:gd name="T14" fmla="*/ 190 w 434"/>
                <a:gd name="T15" fmla="*/ 218 h 682"/>
                <a:gd name="T16" fmla="*/ 176 w 434"/>
                <a:gd name="T17" fmla="*/ 250 h 682"/>
                <a:gd name="T18" fmla="*/ 160 w 434"/>
                <a:gd name="T19" fmla="*/ 304 h 682"/>
                <a:gd name="T20" fmla="*/ 154 w 434"/>
                <a:gd name="T21" fmla="*/ 332 h 682"/>
                <a:gd name="T22" fmla="*/ 148 w 434"/>
                <a:gd name="T23" fmla="*/ 362 h 682"/>
                <a:gd name="T24" fmla="*/ 138 w 434"/>
                <a:gd name="T25" fmla="*/ 382 h 682"/>
                <a:gd name="T26" fmla="*/ 128 w 434"/>
                <a:gd name="T27" fmla="*/ 410 h 682"/>
                <a:gd name="T28" fmla="*/ 150 w 434"/>
                <a:gd name="T29" fmla="*/ 400 h 682"/>
                <a:gd name="T30" fmla="*/ 158 w 434"/>
                <a:gd name="T31" fmla="*/ 378 h 682"/>
                <a:gd name="T32" fmla="*/ 172 w 434"/>
                <a:gd name="T33" fmla="*/ 360 h 682"/>
                <a:gd name="T34" fmla="*/ 166 w 434"/>
                <a:gd name="T35" fmla="*/ 384 h 682"/>
                <a:gd name="T36" fmla="*/ 148 w 434"/>
                <a:gd name="T37" fmla="*/ 426 h 682"/>
                <a:gd name="T38" fmla="*/ 136 w 434"/>
                <a:gd name="T39" fmla="*/ 468 h 682"/>
                <a:gd name="T40" fmla="*/ 128 w 434"/>
                <a:gd name="T41" fmla="*/ 494 h 682"/>
                <a:gd name="T42" fmla="*/ 122 w 434"/>
                <a:gd name="T43" fmla="*/ 522 h 682"/>
                <a:gd name="T44" fmla="*/ 106 w 434"/>
                <a:gd name="T45" fmla="*/ 548 h 682"/>
                <a:gd name="T46" fmla="*/ 28 w 434"/>
                <a:gd name="T47" fmla="*/ 648 h 682"/>
                <a:gd name="T48" fmla="*/ 2 w 434"/>
                <a:gd name="T49" fmla="*/ 682 h 682"/>
                <a:gd name="T50" fmla="*/ 62 w 434"/>
                <a:gd name="T51" fmla="*/ 642 h 682"/>
                <a:gd name="T52" fmla="*/ 92 w 434"/>
                <a:gd name="T53" fmla="*/ 614 h 682"/>
                <a:gd name="T54" fmla="*/ 108 w 434"/>
                <a:gd name="T55" fmla="*/ 602 h 682"/>
                <a:gd name="T56" fmla="*/ 80 w 434"/>
                <a:gd name="T57" fmla="*/ 648 h 682"/>
                <a:gd name="T58" fmla="*/ 64 w 434"/>
                <a:gd name="T59" fmla="*/ 668 h 682"/>
                <a:gd name="T60" fmla="*/ 84 w 434"/>
                <a:gd name="T61" fmla="*/ 668 h 682"/>
                <a:gd name="T62" fmla="*/ 110 w 434"/>
                <a:gd name="T63" fmla="*/ 646 h 682"/>
                <a:gd name="T64" fmla="*/ 130 w 434"/>
                <a:gd name="T65" fmla="*/ 634 h 682"/>
                <a:gd name="T66" fmla="*/ 140 w 434"/>
                <a:gd name="T67" fmla="*/ 616 h 682"/>
                <a:gd name="T68" fmla="*/ 154 w 434"/>
                <a:gd name="T69" fmla="*/ 602 h 682"/>
                <a:gd name="T70" fmla="*/ 178 w 434"/>
                <a:gd name="T71" fmla="*/ 594 h 682"/>
                <a:gd name="T72" fmla="*/ 188 w 434"/>
                <a:gd name="T73" fmla="*/ 576 h 682"/>
                <a:gd name="T74" fmla="*/ 206 w 434"/>
                <a:gd name="T75" fmla="*/ 546 h 682"/>
                <a:gd name="T76" fmla="*/ 222 w 434"/>
                <a:gd name="T77" fmla="*/ 510 h 682"/>
                <a:gd name="T78" fmla="*/ 228 w 434"/>
                <a:gd name="T79" fmla="*/ 484 h 682"/>
                <a:gd name="T80" fmla="*/ 234 w 434"/>
                <a:gd name="T81" fmla="*/ 460 h 682"/>
                <a:gd name="T82" fmla="*/ 242 w 434"/>
                <a:gd name="T83" fmla="*/ 434 h 682"/>
                <a:gd name="T84" fmla="*/ 248 w 434"/>
                <a:gd name="T85" fmla="*/ 408 h 682"/>
                <a:gd name="T86" fmla="*/ 254 w 434"/>
                <a:gd name="T87" fmla="*/ 386 h 682"/>
                <a:gd name="T88" fmla="*/ 260 w 434"/>
                <a:gd name="T89" fmla="*/ 360 h 682"/>
                <a:gd name="T90" fmla="*/ 266 w 434"/>
                <a:gd name="T91" fmla="*/ 336 h 682"/>
                <a:gd name="T92" fmla="*/ 272 w 434"/>
                <a:gd name="T93" fmla="*/ 308 h 682"/>
                <a:gd name="T94" fmla="*/ 272 w 434"/>
                <a:gd name="T95" fmla="*/ 286 h 682"/>
                <a:gd name="T96" fmla="*/ 276 w 434"/>
                <a:gd name="T97" fmla="*/ 262 h 682"/>
                <a:gd name="T98" fmla="*/ 282 w 434"/>
                <a:gd name="T99" fmla="*/ 240 h 682"/>
                <a:gd name="T100" fmla="*/ 290 w 434"/>
                <a:gd name="T101" fmla="*/ 220 h 682"/>
                <a:gd name="T102" fmla="*/ 294 w 434"/>
                <a:gd name="T103" fmla="*/ 200 h 682"/>
                <a:gd name="T104" fmla="*/ 304 w 434"/>
                <a:gd name="T105" fmla="*/ 168 h 682"/>
                <a:gd name="T106" fmla="*/ 310 w 434"/>
                <a:gd name="T107" fmla="*/ 150 h 682"/>
                <a:gd name="T108" fmla="*/ 324 w 434"/>
                <a:gd name="T109" fmla="*/ 120 h 682"/>
                <a:gd name="T110" fmla="*/ 354 w 434"/>
                <a:gd name="T111" fmla="*/ 72 h 682"/>
                <a:gd name="T112" fmla="*/ 372 w 434"/>
                <a:gd name="T113" fmla="*/ 54 h 682"/>
                <a:gd name="T114" fmla="*/ 410 w 434"/>
                <a:gd name="T115" fmla="*/ 52 h 682"/>
                <a:gd name="T116" fmla="*/ 422 w 434"/>
                <a:gd name="T117" fmla="*/ 70 h 682"/>
                <a:gd name="T118" fmla="*/ 432 w 434"/>
                <a:gd name="T119" fmla="*/ 42 h 682"/>
                <a:gd name="T120" fmla="*/ 404 w 434"/>
                <a:gd name="T121" fmla="*/ 16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4" h="682">
                  <a:moveTo>
                    <a:pt x="396" y="12"/>
                  </a:moveTo>
                  <a:lnTo>
                    <a:pt x="396" y="12"/>
                  </a:lnTo>
                  <a:lnTo>
                    <a:pt x="394" y="12"/>
                  </a:lnTo>
                  <a:lnTo>
                    <a:pt x="394" y="12"/>
                  </a:lnTo>
                  <a:lnTo>
                    <a:pt x="386" y="6"/>
                  </a:lnTo>
                  <a:lnTo>
                    <a:pt x="386" y="6"/>
                  </a:lnTo>
                  <a:lnTo>
                    <a:pt x="384" y="6"/>
                  </a:lnTo>
                  <a:lnTo>
                    <a:pt x="384" y="6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380" y="6"/>
                  </a:lnTo>
                  <a:lnTo>
                    <a:pt x="380" y="6"/>
                  </a:lnTo>
                  <a:lnTo>
                    <a:pt x="376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8" y="4"/>
                  </a:lnTo>
                  <a:lnTo>
                    <a:pt x="366" y="4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66" y="0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56" y="2"/>
                  </a:lnTo>
                  <a:lnTo>
                    <a:pt x="356" y="2"/>
                  </a:lnTo>
                  <a:lnTo>
                    <a:pt x="354" y="2"/>
                  </a:lnTo>
                  <a:lnTo>
                    <a:pt x="354" y="4"/>
                  </a:lnTo>
                  <a:lnTo>
                    <a:pt x="354" y="4"/>
                  </a:lnTo>
                  <a:lnTo>
                    <a:pt x="352" y="4"/>
                  </a:lnTo>
                  <a:lnTo>
                    <a:pt x="352" y="4"/>
                  </a:lnTo>
                  <a:lnTo>
                    <a:pt x="350" y="4"/>
                  </a:lnTo>
                  <a:lnTo>
                    <a:pt x="350" y="4"/>
                  </a:lnTo>
                  <a:lnTo>
                    <a:pt x="344" y="6"/>
                  </a:lnTo>
                  <a:lnTo>
                    <a:pt x="344" y="6"/>
                  </a:lnTo>
                  <a:lnTo>
                    <a:pt x="332" y="16"/>
                  </a:lnTo>
                  <a:lnTo>
                    <a:pt x="326" y="20"/>
                  </a:lnTo>
                  <a:lnTo>
                    <a:pt x="318" y="24"/>
                  </a:lnTo>
                  <a:lnTo>
                    <a:pt x="318" y="24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30"/>
                  </a:lnTo>
                  <a:lnTo>
                    <a:pt x="316" y="30"/>
                  </a:lnTo>
                  <a:lnTo>
                    <a:pt x="316" y="32"/>
                  </a:lnTo>
                  <a:lnTo>
                    <a:pt x="316" y="32"/>
                  </a:lnTo>
                  <a:lnTo>
                    <a:pt x="314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4" y="36"/>
                  </a:lnTo>
                  <a:lnTo>
                    <a:pt x="304" y="36"/>
                  </a:lnTo>
                  <a:lnTo>
                    <a:pt x="302" y="38"/>
                  </a:lnTo>
                  <a:lnTo>
                    <a:pt x="298" y="42"/>
                  </a:lnTo>
                  <a:lnTo>
                    <a:pt x="298" y="42"/>
                  </a:lnTo>
                  <a:lnTo>
                    <a:pt x="298" y="44"/>
                  </a:lnTo>
                  <a:lnTo>
                    <a:pt x="298" y="44"/>
                  </a:lnTo>
                  <a:lnTo>
                    <a:pt x="296" y="46"/>
                  </a:lnTo>
                  <a:lnTo>
                    <a:pt x="296" y="46"/>
                  </a:lnTo>
                  <a:lnTo>
                    <a:pt x="292" y="50"/>
                  </a:lnTo>
                  <a:lnTo>
                    <a:pt x="292" y="50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78" y="58"/>
                  </a:lnTo>
                  <a:lnTo>
                    <a:pt x="278" y="58"/>
                  </a:lnTo>
                  <a:lnTo>
                    <a:pt x="276" y="62"/>
                  </a:lnTo>
                  <a:lnTo>
                    <a:pt x="276" y="62"/>
                  </a:lnTo>
                  <a:lnTo>
                    <a:pt x="276" y="66"/>
                  </a:lnTo>
                  <a:lnTo>
                    <a:pt x="276" y="66"/>
                  </a:lnTo>
                  <a:lnTo>
                    <a:pt x="274" y="66"/>
                  </a:lnTo>
                  <a:lnTo>
                    <a:pt x="274" y="66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62" y="80"/>
                  </a:lnTo>
                  <a:lnTo>
                    <a:pt x="262" y="80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60" y="84"/>
                  </a:lnTo>
                  <a:lnTo>
                    <a:pt x="258" y="86"/>
                  </a:lnTo>
                  <a:lnTo>
                    <a:pt x="258" y="86"/>
                  </a:lnTo>
                  <a:lnTo>
                    <a:pt x="254" y="94"/>
                  </a:lnTo>
                  <a:lnTo>
                    <a:pt x="248" y="96"/>
                  </a:lnTo>
                  <a:lnTo>
                    <a:pt x="248" y="96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4" y="104"/>
                  </a:lnTo>
                  <a:lnTo>
                    <a:pt x="244" y="104"/>
                  </a:lnTo>
                  <a:lnTo>
                    <a:pt x="244" y="106"/>
                  </a:lnTo>
                  <a:lnTo>
                    <a:pt x="244" y="106"/>
                  </a:lnTo>
                  <a:lnTo>
                    <a:pt x="244" y="108"/>
                  </a:lnTo>
                  <a:lnTo>
                    <a:pt x="244" y="108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6" y="120"/>
                  </a:lnTo>
                  <a:lnTo>
                    <a:pt x="236" y="120"/>
                  </a:lnTo>
                  <a:lnTo>
                    <a:pt x="234" y="126"/>
                  </a:lnTo>
                  <a:lnTo>
                    <a:pt x="234" y="126"/>
                  </a:lnTo>
                  <a:lnTo>
                    <a:pt x="232" y="128"/>
                  </a:lnTo>
                  <a:lnTo>
                    <a:pt x="232" y="128"/>
                  </a:lnTo>
                  <a:lnTo>
                    <a:pt x="232" y="130"/>
                  </a:lnTo>
                  <a:lnTo>
                    <a:pt x="228" y="138"/>
                  </a:lnTo>
                  <a:lnTo>
                    <a:pt x="228" y="138"/>
                  </a:lnTo>
                  <a:lnTo>
                    <a:pt x="226" y="140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22" y="150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6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6" y="164"/>
                  </a:lnTo>
                  <a:lnTo>
                    <a:pt x="216" y="164"/>
                  </a:lnTo>
                  <a:lnTo>
                    <a:pt x="216" y="166"/>
                  </a:lnTo>
                  <a:lnTo>
                    <a:pt x="216" y="166"/>
                  </a:lnTo>
                  <a:lnTo>
                    <a:pt x="216" y="168"/>
                  </a:lnTo>
                  <a:lnTo>
                    <a:pt x="214" y="170"/>
                  </a:lnTo>
                  <a:lnTo>
                    <a:pt x="212" y="172"/>
                  </a:lnTo>
                  <a:lnTo>
                    <a:pt x="212" y="174"/>
                  </a:lnTo>
                  <a:lnTo>
                    <a:pt x="212" y="174"/>
                  </a:lnTo>
                  <a:lnTo>
                    <a:pt x="210" y="178"/>
                  </a:lnTo>
                  <a:lnTo>
                    <a:pt x="210" y="178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10" y="180"/>
                  </a:lnTo>
                  <a:lnTo>
                    <a:pt x="206" y="184"/>
                  </a:lnTo>
                  <a:lnTo>
                    <a:pt x="206" y="184"/>
                  </a:lnTo>
                  <a:lnTo>
                    <a:pt x="204" y="186"/>
                  </a:lnTo>
                  <a:lnTo>
                    <a:pt x="204" y="186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192"/>
                  </a:lnTo>
                  <a:lnTo>
                    <a:pt x="204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2"/>
                  </a:lnTo>
                  <a:lnTo>
                    <a:pt x="206" y="192"/>
                  </a:lnTo>
                  <a:lnTo>
                    <a:pt x="204" y="194"/>
                  </a:lnTo>
                  <a:lnTo>
                    <a:pt x="204" y="194"/>
                  </a:lnTo>
                  <a:lnTo>
                    <a:pt x="206" y="194"/>
                  </a:lnTo>
                  <a:lnTo>
                    <a:pt x="206" y="194"/>
                  </a:lnTo>
                  <a:lnTo>
                    <a:pt x="202" y="198"/>
                  </a:lnTo>
                  <a:lnTo>
                    <a:pt x="202" y="19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202" y="204"/>
                  </a:lnTo>
                  <a:lnTo>
                    <a:pt x="202" y="204"/>
                  </a:lnTo>
                  <a:lnTo>
                    <a:pt x="200" y="206"/>
                  </a:lnTo>
                  <a:lnTo>
                    <a:pt x="200" y="206"/>
                  </a:lnTo>
                  <a:lnTo>
                    <a:pt x="200" y="208"/>
                  </a:lnTo>
                  <a:lnTo>
                    <a:pt x="200" y="208"/>
                  </a:lnTo>
                  <a:lnTo>
                    <a:pt x="200" y="210"/>
                  </a:lnTo>
                  <a:lnTo>
                    <a:pt x="200" y="210"/>
                  </a:lnTo>
                  <a:lnTo>
                    <a:pt x="194" y="212"/>
                  </a:lnTo>
                  <a:lnTo>
                    <a:pt x="194" y="212"/>
                  </a:lnTo>
                  <a:lnTo>
                    <a:pt x="194" y="214"/>
                  </a:lnTo>
                  <a:lnTo>
                    <a:pt x="192" y="214"/>
                  </a:lnTo>
                  <a:lnTo>
                    <a:pt x="192" y="214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90" y="218"/>
                  </a:lnTo>
                  <a:lnTo>
                    <a:pt x="188" y="222"/>
                  </a:lnTo>
                  <a:lnTo>
                    <a:pt x="188" y="222"/>
                  </a:lnTo>
                  <a:lnTo>
                    <a:pt x="188" y="226"/>
                  </a:lnTo>
                  <a:lnTo>
                    <a:pt x="188" y="226"/>
                  </a:lnTo>
                  <a:lnTo>
                    <a:pt x="188" y="228"/>
                  </a:lnTo>
                  <a:lnTo>
                    <a:pt x="188" y="228"/>
                  </a:lnTo>
                  <a:lnTo>
                    <a:pt x="186" y="228"/>
                  </a:lnTo>
                  <a:lnTo>
                    <a:pt x="186" y="228"/>
                  </a:lnTo>
                  <a:lnTo>
                    <a:pt x="184" y="232"/>
                  </a:lnTo>
                  <a:lnTo>
                    <a:pt x="184" y="232"/>
                  </a:lnTo>
                  <a:lnTo>
                    <a:pt x="182" y="234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42"/>
                  </a:lnTo>
                  <a:lnTo>
                    <a:pt x="182" y="246"/>
                  </a:lnTo>
                  <a:lnTo>
                    <a:pt x="176" y="250"/>
                  </a:lnTo>
                  <a:lnTo>
                    <a:pt x="176" y="250"/>
                  </a:lnTo>
                  <a:lnTo>
                    <a:pt x="174" y="254"/>
                  </a:lnTo>
                  <a:lnTo>
                    <a:pt x="174" y="260"/>
                  </a:lnTo>
                  <a:lnTo>
                    <a:pt x="174" y="260"/>
                  </a:lnTo>
                  <a:lnTo>
                    <a:pt x="172" y="262"/>
                  </a:lnTo>
                  <a:lnTo>
                    <a:pt x="172" y="266"/>
                  </a:lnTo>
                  <a:lnTo>
                    <a:pt x="172" y="266"/>
                  </a:lnTo>
                  <a:lnTo>
                    <a:pt x="172" y="268"/>
                  </a:lnTo>
                  <a:lnTo>
                    <a:pt x="172" y="268"/>
                  </a:lnTo>
                  <a:lnTo>
                    <a:pt x="170" y="270"/>
                  </a:lnTo>
                  <a:lnTo>
                    <a:pt x="170" y="270"/>
                  </a:lnTo>
                  <a:lnTo>
                    <a:pt x="170" y="276"/>
                  </a:lnTo>
                  <a:lnTo>
                    <a:pt x="170" y="276"/>
                  </a:lnTo>
                  <a:lnTo>
                    <a:pt x="170" y="278"/>
                  </a:lnTo>
                  <a:lnTo>
                    <a:pt x="170" y="278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8" y="282"/>
                  </a:lnTo>
                  <a:lnTo>
                    <a:pt x="162" y="300"/>
                  </a:lnTo>
                  <a:lnTo>
                    <a:pt x="162" y="300"/>
                  </a:lnTo>
                  <a:lnTo>
                    <a:pt x="160" y="304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60" y="308"/>
                  </a:lnTo>
                  <a:lnTo>
                    <a:pt x="158" y="310"/>
                  </a:lnTo>
                  <a:lnTo>
                    <a:pt x="158" y="310"/>
                  </a:lnTo>
                  <a:lnTo>
                    <a:pt x="158" y="312"/>
                  </a:lnTo>
                  <a:lnTo>
                    <a:pt x="158" y="312"/>
                  </a:lnTo>
                  <a:lnTo>
                    <a:pt x="158" y="314"/>
                  </a:lnTo>
                  <a:lnTo>
                    <a:pt x="156" y="316"/>
                  </a:lnTo>
                  <a:lnTo>
                    <a:pt x="156" y="316"/>
                  </a:lnTo>
                  <a:lnTo>
                    <a:pt x="154" y="316"/>
                  </a:lnTo>
                  <a:lnTo>
                    <a:pt x="152" y="316"/>
                  </a:lnTo>
                  <a:lnTo>
                    <a:pt x="152" y="320"/>
                  </a:lnTo>
                  <a:lnTo>
                    <a:pt x="154" y="326"/>
                  </a:lnTo>
                  <a:lnTo>
                    <a:pt x="154" y="326"/>
                  </a:lnTo>
                  <a:lnTo>
                    <a:pt x="154" y="328"/>
                  </a:lnTo>
                  <a:lnTo>
                    <a:pt x="154" y="330"/>
                  </a:lnTo>
                  <a:lnTo>
                    <a:pt x="154" y="330"/>
                  </a:lnTo>
                  <a:lnTo>
                    <a:pt x="154" y="332"/>
                  </a:lnTo>
                  <a:lnTo>
                    <a:pt x="154" y="332"/>
                  </a:lnTo>
                  <a:lnTo>
                    <a:pt x="154" y="334"/>
                  </a:lnTo>
                  <a:lnTo>
                    <a:pt x="154" y="334"/>
                  </a:lnTo>
                  <a:lnTo>
                    <a:pt x="152" y="340"/>
                  </a:lnTo>
                  <a:lnTo>
                    <a:pt x="150" y="344"/>
                  </a:lnTo>
                  <a:lnTo>
                    <a:pt x="150" y="344"/>
                  </a:lnTo>
                  <a:lnTo>
                    <a:pt x="150" y="346"/>
                  </a:lnTo>
                  <a:lnTo>
                    <a:pt x="150" y="346"/>
                  </a:lnTo>
                  <a:lnTo>
                    <a:pt x="148" y="348"/>
                  </a:lnTo>
                  <a:lnTo>
                    <a:pt x="146" y="348"/>
                  </a:lnTo>
                  <a:lnTo>
                    <a:pt x="146" y="348"/>
                  </a:lnTo>
                  <a:lnTo>
                    <a:pt x="146" y="350"/>
                  </a:lnTo>
                  <a:lnTo>
                    <a:pt x="148" y="352"/>
                  </a:lnTo>
                  <a:lnTo>
                    <a:pt x="148" y="352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0" y="358"/>
                  </a:lnTo>
                  <a:lnTo>
                    <a:pt x="152" y="358"/>
                  </a:lnTo>
                  <a:lnTo>
                    <a:pt x="152" y="360"/>
                  </a:lnTo>
                  <a:lnTo>
                    <a:pt x="148" y="362"/>
                  </a:lnTo>
                  <a:lnTo>
                    <a:pt x="148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2" y="364"/>
                  </a:lnTo>
                  <a:lnTo>
                    <a:pt x="142" y="364"/>
                  </a:lnTo>
                  <a:lnTo>
                    <a:pt x="142" y="366"/>
                  </a:lnTo>
                  <a:lnTo>
                    <a:pt x="140" y="366"/>
                  </a:lnTo>
                  <a:lnTo>
                    <a:pt x="140" y="366"/>
                  </a:lnTo>
                  <a:lnTo>
                    <a:pt x="138" y="368"/>
                  </a:lnTo>
                  <a:lnTo>
                    <a:pt x="138" y="370"/>
                  </a:lnTo>
                  <a:lnTo>
                    <a:pt x="138" y="372"/>
                  </a:lnTo>
                  <a:lnTo>
                    <a:pt x="138" y="372"/>
                  </a:lnTo>
                  <a:lnTo>
                    <a:pt x="138" y="374"/>
                  </a:lnTo>
                  <a:lnTo>
                    <a:pt x="138" y="374"/>
                  </a:lnTo>
                  <a:lnTo>
                    <a:pt x="138" y="376"/>
                  </a:lnTo>
                  <a:lnTo>
                    <a:pt x="138" y="376"/>
                  </a:lnTo>
                  <a:lnTo>
                    <a:pt x="138" y="380"/>
                  </a:lnTo>
                  <a:lnTo>
                    <a:pt x="138" y="380"/>
                  </a:lnTo>
                  <a:lnTo>
                    <a:pt x="138" y="382"/>
                  </a:lnTo>
                  <a:lnTo>
                    <a:pt x="138" y="382"/>
                  </a:lnTo>
                  <a:lnTo>
                    <a:pt x="138" y="384"/>
                  </a:lnTo>
                  <a:lnTo>
                    <a:pt x="138" y="384"/>
                  </a:lnTo>
                  <a:lnTo>
                    <a:pt x="138" y="390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2"/>
                  </a:lnTo>
                  <a:lnTo>
                    <a:pt x="134" y="394"/>
                  </a:lnTo>
                  <a:lnTo>
                    <a:pt x="132" y="396"/>
                  </a:lnTo>
                  <a:lnTo>
                    <a:pt x="132" y="396"/>
                  </a:lnTo>
                  <a:lnTo>
                    <a:pt x="130" y="396"/>
                  </a:lnTo>
                  <a:lnTo>
                    <a:pt x="130" y="400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4"/>
                  </a:lnTo>
                  <a:lnTo>
                    <a:pt x="130" y="406"/>
                  </a:lnTo>
                  <a:lnTo>
                    <a:pt x="132" y="408"/>
                  </a:lnTo>
                  <a:lnTo>
                    <a:pt x="132" y="408"/>
                  </a:lnTo>
                  <a:lnTo>
                    <a:pt x="130" y="410"/>
                  </a:lnTo>
                  <a:lnTo>
                    <a:pt x="130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0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4"/>
                  </a:lnTo>
                  <a:lnTo>
                    <a:pt x="128" y="416"/>
                  </a:lnTo>
                  <a:lnTo>
                    <a:pt x="132" y="416"/>
                  </a:lnTo>
                  <a:lnTo>
                    <a:pt x="132" y="416"/>
                  </a:lnTo>
                  <a:lnTo>
                    <a:pt x="134" y="416"/>
                  </a:lnTo>
                  <a:lnTo>
                    <a:pt x="134" y="416"/>
                  </a:lnTo>
                  <a:lnTo>
                    <a:pt x="138" y="416"/>
                  </a:lnTo>
                  <a:lnTo>
                    <a:pt x="140" y="416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2" y="414"/>
                  </a:lnTo>
                  <a:lnTo>
                    <a:pt x="144" y="410"/>
                  </a:lnTo>
                  <a:lnTo>
                    <a:pt x="144" y="410"/>
                  </a:lnTo>
                  <a:lnTo>
                    <a:pt x="146" y="408"/>
                  </a:lnTo>
                  <a:lnTo>
                    <a:pt x="146" y="408"/>
                  </a:lnTo>
                  <a:lnTo>
                    <a:pt x="150" y="404"/>
                  </a:lnTo>
                  <a:lnTo>
                    <a:pt x="150" y="400"/>
                  </a:lnTo>
                  <a:lnTo>
                    <a:pt x="150" y="400"/>
                  </a:lnTo>
                  <a:lnTo>
                    <a:pt x="150" y="398"/>
                  </a:lnTo>
                  <a:lnTo>
                    <a:pt x="150" y="398"/>
                  </a:lnTo>
                  <a:lnTo>
                    <a:pt x="150" y="396"/>
                  </a:lnTo>
                  <a:lnTo>
                    <a:pt x="150" y="396"/>
                  </a:lnTo>
                  <a:lnTo>
                    <a:pt x="152" y="394"/>
                  </a:lnTo>
                  <a:lnTo>
                    <a:pt x="152" y="394"/>
                  </a:lnTo>
                  <a:lnTo>
                    <a:pt x="152" y="392"/>
                  </a:lnTo>
                  <a:lnTo>
                    <a:pt x="152" y="392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8"/>
                  </a:lnTo>
                  <a:lnTo>
                    <a:pt x="154" y="386"/>
                  </a:lnTo>
                  <a:lnTo>
                    <a:pt x="154" y="386"/>
                  </a:lnTo>
                  <a:lnTo>
                    <a:pt x="156" y="384"/>
                  </a:lnTo>
                  <a:lnTo>
                    <a:pt x="156" y="384"/>
                  </a:lnTo>
                  <a:lnTo>
                    <a:pt x="156" y="382"/>
                  </a:lnTo>
                  <a:lnTo>
                    <a:pt x="156" y="382"/>
                  </a:lnTo>
                  <a:lnTo>
                    <a:pt x="156" y="380"/>
                  </a:lnTo>
                  <a:lnTo>
                    <a:pt x="156" y="380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60" y="370"/>
                  </a:lnTo>
                  <a:lnTo>
                    <a:pt x="160" y="362"/>
                  </a:lnTo>
                  <a:lnTo>
                    <a:pt x="160" y="362"/>
                  </a:lnTo>
                  <a:lnTo>
                    <a:pt x="160" y="360"/>
                  </a:lnTo>
                  <a:lnTo>
                    <a:pt x="162" y="360"/>
                  </a:lnTo>
                  <a:lnTo>
                    <a:pt x="162" y="360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8"/>
                  </a:lnTo>
                  <a:lnTo>
                    <a:pt x="164" y="356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8" y="354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70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8" y="362"/>
                  </a:lnTo>
                  <a:lnTo>
                    <a:pt x="164" y="366"/>
                  </a:lnTo>
                  <a:lnTo>
                    <a:pt x="164" y="366"/>
                  </a:lnTo>
                  <a:lnTo>
                    <a:pt x="162" y="366"/>
                  </a:lnTo>
                  <a:lnTo>
                    <a:pt x="162" y="368"/>
                  </a:lnTo>
                  <a:lnTo>
                    <a:pt x="164" y="370"/>
                  </a:lnTo>
                  <a:lnTo>
                    <a:pt x="164" y="370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6" y="382"/>
                  </a:lnTo>
                  <a:lnTo>
                    <a:pt x="166" y="382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66" y="384"/>
                  </a:lnTo>
                  <a:lnTo>
                    <a:pt x="158" y="400"/>
                  </a:lnTo>
                  <a:lnTo>
                    <a:pt x="158" y="400"/>
                  </a:lnTo>
                  <a:lnTo>
                    <a:pt x="158" y="402"/>
                  </a:lnTo>
                  <a:lnTo>
                    <a:pt x="158" y="402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58" y="408"/>
                  </a:lnTo>
                  <a:lnTo>
                    <a:pt x="158" y="408"/>
                  </a:lnTo>
                  <a:lnTo>
                    <a:pt x="158" y="410"/>
                  </a:lnTo>
                  <a:lnTo>
                    <a:pt x="158" y="410"/>
                  </a:lnTo>
                  <a:lnTo>
                    <a:pt x="156" y="410"/>
                  </a:lnTo>
                  <a:lnTo>
                    <a:pt x="156" y="410"/>
                  </a:lnTo>
                  <a:lnTo>
                    <a:pt x="150" y="418"/>
                  </a:lnTo>
                  <a:lnTo>
                    <a:pt x="150" y="418"/>
                  </a:lnTo>
                  <a:lnTo>
                    <a:pt x="148" y="420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4"/>
                  </a:lnTo>
                  <a:lnTo>
                    <a:pt x="148" y="424"/>
                  </a:lnTo>
                  <a:lnTo>
                    <a:pt x="148" y="426"/>
                  </a:lnTo>
                  <a:lnTo>
                    <a:pt x="148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6"/>
                  </a:lnTo>
                  <a:lnTo>
                    <a:pt x="146" y="428"/>
                  </a:lnTo>
                  <a:lnTo>
                    <a:pt x="146" y="428"/>
                  </a:lnTo>
                  <a:lnTo>
                    <a:pt x="146" y="430"/>
                  </a:lnTo>
                  <a:lnTo>
                    <a:pt x="146" y="430"/>
                  </a:lnTo>
                  <a:lnTo>
                    <a:pt x="146" y="432"/>
                  </a:lnTo>
                  <a:lnTo>
                    <a:pt x="146" y="432"/>
                  </a:lnTo>
                  <a:lnTo>
                    <a:pt x="146" y="434"/>
                  </a:lnTo>
                  <a:lnTo>
                    <a:pt x="146" y="434"/>
                  </a:lnTo>
                  <a:lnTo>
                    <a:pt x="146" y="436"/>
                  </a:lnTo>
                  <a:lnTo>
                    <a:pt x="146" y="436"/>
                  </a:lnTo>
                  <a:lnTo>
                    <a:pt x="146" y="438"/>
                  </a:lnTo>
                  <a:lnTo>
                    <a:pt x="146" y="438"/>
                  </a:lnTo>
                  <a:lnTo>
                    <a:pt x="146" y="440"/>
                  </a:lnTo>
                  <a:lnTo>
                    <a:pt x="146" y="440"/>
                  </a:lnTo>
                  <a:lnTo>
                    <a:pt x="146" y="442"/>
                  </a:lnTo>
                  <a:lnTo>
                    <a:pt x="146" y="442"/>
                  </a:lnTo>
                  <a:lnTo>
                    <a:pt x="136" y="468"/>
                  </a:lnTo>
                  <a:lnTo>
                    <a:pt x="136" y="468"/>
                  </a:lnTo>
                  <a:lnTo>
                    <a:pt x="134" y="474"/>
                  </a:lnTo>
                  <a:lnTo>
                    <a:pt x="134" y="474"/>
                  </a:lnTo>
                  <a:lnTo>
                    <a:pt x="134" y="476"/>
                  </a:lnTo>
                  <a:lnTo>
                    <a:pt x="134" y="476"/>
                  </a:lnTo>
                  <a:lnTo>
                    <a:pt x="134" y="478"/>
                  </a:lnTo>
                  <a:lnTo>
                    <a:pt x="134" y="478"/>
                  </a:lnTo>
                  <a:lnTo>
                    <a:pt x="132" y="482"/>
                  </a:lnTo>
                  <a:lnTo>
                    <a:pt x="132" y="482"/>
                  </a:lnTo>
                  <a:lnTo>
                    <a:pt x="132" y="484"/>
                  </a:lnTo>
                  <a:lnTo>
                    <a:pt x="132" y="484"/>
                  </a:lnTo>
                  <a:lnTo>
                    <a:pt x="132" y="486"/>
                  </a:lnTo>
                  <a:lnTo>
                    <a:pt x="132" y="486"/>
                  </a:lnTo>
                  <a:lnTo>
                    <a:pt x="130" y="486"/>
                  </a:lnTo>
                  <a:lnTo>
                    <a:pt x="130" y="486"/>
                  </a:lnTo>
                  <a:lnTo>
                    <a:pt x="128" y="488"/>
                  </a:lnTo>
                  <a:lnTo>
                    <a:pt x="128" y="488"/>
                  </a:lnTo>
                  <a:lnTo>
                    <a:pt x="128" y="490"/>
                  </a:lnTo>
                  <a:lnTo>
                    <a:pt x="128" y="490"/>
                  </a:lnTo>
                  <a:lnTo>
                    <a:pt x="130" y="492"/>
                  </a:lnTo>
                  <a:lnTo>
                    <a:pt x="130" y="492"/>
                  </a:lnTo>
                  <a:lnTo>
                    <a:pt x="128" y="494"/>
                  </a:lnTo>
                  <a:lnTo>
                    <a:pt x="128" y="494"/>
                  </a:lnTo>
                  <a:lnTo>
                    <a:pt x="126" y="494"/>
                  </a:lnTo>
                  <a:lnTo>
                    <a:pt x="126" y="494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2"/>
                  </a:lnTo>
                  <a:lnTo>
                    <a:pt x="124" y="504"/>
                  </a:lnTo>
                  <a:lnTo>
                    <a:pt x="124" y="504"/>
                  </a:lnTo>
                  <a:lnTo>
                    <a:pt x="122" y="506"/>
                  </a:lnTo>
                  <a:lnTo>
                    <a:pt x="122" y="506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4" y="508"/>
                  </a:lnTo>
                  <a:lnTo>
                    <a:pt x="122" y="514"/>
                  </a:lnTo>
                  <a:lnTo>
                    <a:pt x="122" y="514"/>
                  </a:lnTo>
                  <a:lnTo>
                    <a:pt x="122" y="518"/>
                  </a:lnTo>
                  <a:lnTo>
                    <a:pt x="122" y="518"/>
                  </a:lnTo>
                  <a:lnTo>
                    <a:pt x="122" y="520"/>
                  </a:lnTo>
                  <a:lnTo>
                    <a:pt x="122" y="520"/>
                  </a:lnTo>
                  <a:lnTo>
                    <a:pt x="122" y="522"/>
                  </a:lnTo>
                  <a:lnTo>
                    <a:pt x="122" y="522"/>
                  </a:lnTo>
                  <a:lnTo>
                    <a:pt x="118" y="524"/>
                  </a:lnTo>
                  <a:lnTo>
                    <a:pt x="118" y="524"/>
                  </a:lnTo>
                  <a:lnTo>
                    <a:pt x="116" y="526"/>
                  </a:lnTo>
                  <a:lnTo>
                    <a:pt x="116" y="526"/>
                  </a:lnTo>
                  <a:lnTo>
                    <a:pt x="116" y="528"/>
                  </a:lnTo>
                  <a:lnTo>
                    <a:pt x="116" y="528"/>
                  </a:lnTo>
                  <a:lnTo>
                    <a:pt x="116" y="530"/>
                  </a:lnTo>
                  <a:lnTo>
                    <a:pt x="116" y="530"/>
                  </a:lnTo>
                  <a:lnTo>
                    <a:pt x="116" y="532"/>
                  </a:lnTo>
                  <a:lnTo>
                    <a:pt x="116" y="532"/>
                  </a:lnTo>
                  <a:lnTo>
                    <a:pt x="114" y="532"/>
                  </a:lnTo>
                  <a:lnTo>
                    <a:pt x="114" y="532"/>
                  </a:lnTo>
                  <a:lnTo>
                    <a:pt x="112" y="534"/>
                  </a:lnTo>
                  <a:lnTo>
                    <a:pt x="112" y="534"/>
                  </a:lnTo>
                  <a:lnTo>
                    <a:pt x="110" y="536"/>
                  </a:lnTo>
                  <a:lnTo>
                    <a:pt x="110" y="536"/>
                  </a:lnTo>
                  <a:lnTo>
                    <a:pt x="108" y="540"/>
                  </a:lnTo>
                  <a:lnTo>
                    <a:pt x="108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0"/>
                  </a:lnTo>
                  <a:lnTo>
                    <a:pt x="106" y="548"/>
                  </a:lnTo>
                  <a:lnTo>
                    <a:pt x="104" y="554"/>
                  </a:lnTo>
                  <a:lnTo>
                    <a:pt x="100" y="562"/>
                  </a:lnTo>
                  <a:lnTo>
                    <a:pt x="92" y="568"/>
                  </a:lnTo>
                  <a:lnTo>
                    <a:pt x="92" y="568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2" y="570"/>
                  </a:lnTo>
                  <a:lnTo>
                    <a:pt x="90" y="574"/>
                  </a:lnTo>
                  <a:lnTo>
                    <a:pt x="90" y="574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90" y="576"/>
                  </a:lnTo>
                  <a:lnTo>
                    <a:pt x="62" y="610"/>
                  </a:lnTo>
                  <a:lnTo>
                    <a:pt x="32" y="642"/>
                  </a:lnTo>
                  <a:lnTo>
                    <a:pt x="32" y="642"/>
                  </a:lnTo>
                  <a:lnTo>
                    <a:pt x="30" y="644"/>
                  </a:lnTo>
                  <a:lnTo>
                    <a:pt x="30" y="644"/>
                  </a:lnTo>
                  <a:lnTo>
                    <a:pt x="30" y="646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8" y="648"/>
                  </a:lnTo>
                  <a:lnTo>
                    <a:pt x="26" y="652"/>
                  </a:lnTo>
                  <a:lnTo>
                    <a:pt x="26" y="652"/>
                  </a:lnTo>
                  <a:lnTo>
                    <a:pt x="18" y="656"/>
                  </a:lnTo>
                  <a:lnTo>
                    <a:pt x="18" y="656"/>
                  </a:lnTo>
                  <a:lnTo>
                    <a:pt x="16" y="656"/>
                  </a:lnTo>
                  <a:lnTo>
                    <a:pt x="16" y="656"/>
                  </a:lnTo>
                  <a:lnTo>
                    <a:pt x="14" y="662"/>
                  </a:lnTo>
                  <a:lnTo>
                    <a:pt x="14" y="662"/>
                  </a:lnTo>
                  <a:lnTo>
                    <a:pt x="12" y="664"/>
                  </a:lnTo>
                  <a:lnTo>
                    <a:pt x="10" y="666"/>
                  </a:lnTo>
                  <a:lnTo>
                    <a:pt x="10" y="666"/>
                  </a:lnTo>
                  <a:lnTo>
                    <a:pt x="8" y="668"/>
                  </a:lnTo>
                  <a:lnTo>
                    <a:pt x="8" y="668"/>
                  </a:lnTo>
                  <a:lnTo>
                    <a:pt x="6" y="672"/>
                  </a:lnTo>
                  <a:lnTo>
                    <a:pt x="6" y="672"/>
                  </a:lnTo>
                  <a:lnTo>
                    <a:pt x="4" y="672"/>
                  </a:lnTo>
                  <a:lnTo>
                    <a:pt x="4" y="672"/>
                  </a:lnTo>
                  <a:lnTo>
                    <a:pt x="2" y="672"/>
                  </a:lnTo>
                  <a:lnTo>
                    <a:pt x="2" y="672"/>
                  </a:lnTo>
                  <a:lnTo>
                    <a:pt x="0" y="678"/>
                  </a:lnTo>
                  <a:lnTo>
                    <a:pt x="2" y="682"/>
                  </a:lnTo>
                  <a:lnTo>
                    <a:pt x="2" y="682"/>
                  </a:lnTo>
                  <a:lnTo>
                    <a:pt x="6" y="682"/>
                  </a:lnTo>
                  <a:lnTo>
                    <a:pt x="6" y="682"/>
                  </a:lnTo>
                  <a:lnTo>
                    <a:pt x="8" y="682"/>
                  </a:lnTo>
                  <a:lnTo>
                    <a:pt x="8" y="682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0" y="680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14" y="678"/>
                  </a:lnTo>
                  <a:lnTo>
                    <a:pt x="14" y="678"/>
                  </a:lnTo>
                  <a:lnTo>
                    <a:pt x="14" y="676"/>
                  </a:lnTo>
                  <a:lnTo>
                    <a:pt x="14" y="676"/>
                  </a:lnTo>
                  <a:lnTo>
                    <a:pt x="28" y="670"/>
                  </a:lnTo>
                  <a:lnTo>
                    <a:pt x="40" y="662"/>
                  </a:lnTo>
                  <a:lnTo>
                    <a:pt x="50" y="654"/>
                  </a:lnTo>
                  <a:lnTo>
                    <a:pt x="60" y="642"/>
                  </a:lnTo>
                  <a:lnTo>
                    <a:pt x="60" y="642"/>
                  </a:lnTo>
                  <a:lnTo>
                    <a:pt x="62" y="642"/>
                  </a:lnTo>
                  <a:lnTo>
                    <a:pt x="62" y="642"/>
                  </a:lnTo>
                  <a:lnTo>
                    <a:pt x="62" y="644"/>
                  </a:lnTo>
                  <a:lnTo>
                    <a:pt x="64" y="644"/>
                  </a:lnTo>
                  <a:lnTo>
                    <a:pt x="64" y="644"/>
                  </a:lnTo>
                  <a:lnTo>
                    <a:pt x="66" y="642"/>
                  </a:lnTo>
                  <a:lnTo>
                    <a:pt x="66" y="642"/>
                  </a:lnTo>
                  <a:lnTo>
                    <a:pt x="66" y="640"/>
                  </a:lnTo>
                  <a:lnTo>
                    <a:pt x="66" y="640"/>
                  </a:lnTo>
                  <a:lnTo>
                    <a:pt x="64" y="636"/>
                  </a:lnTo>
                  <a:lnTo>
                    <a:pt x="64" y="636"/>
                  </a:lnTo>
                  <a:lnTo>
                    <a:pt x="70" y="632"/>
                  </a:lnTo>
                  <a:lnTo>
                    <a:pt x="74" y="626"/>
                  </a:lnTo>
                  <a:lnTo>
                    <a:pt x="74" y="626"/>
                  </a:lnTo>
                  <a:lnTo>
                    <a:pt x="78" y="624"/>
                  </a:lnTo>
                  <a:lnTo>
                    <a:pt x="78" y="624"/>
                  </a:lnTo>
                  <a:lnTo>
                    <a:pt x="78" y="622"/>
                  </a:lnTo>
                  <a:lnTo>
                    <a:pt x="78" y="622"/>
                  </a:lnTo>
                  <a:lnTo>
                    <a:pt x="82" y="620"/>
                  </a:lnTo>
                  <a:lnTo>
                    <a:pt x="82" y="620"/>
                  </a:lnTo>
                  <a:lnTo>
                    <a:pt x="84" y="620"/>
                  </a:lnTo>
                  <a:lnTo>
                    <a:pt x="84" y="620"/>
                  </a:lnTo>
                  <a:lnTo>
                    <a:pt x="92" y="614"/>
                  </a:lnTo>
                  <a:lnTo>
                    <a:pt x="92" y="614"/>
                  </a:lnTo>
                  <a:lnTo>
                    <a:pt x="94" y="614"/>
                  </a:lnTo>
                  <a:lnTo>
                    <a:pt x="94" y="614"/>
                  </a:lnTo>
                  <a:lnTo>
                    <a:pt x="96" y="614"/>
                  </a:lnTo>
                  <a:lnTo>
                    <a:pt x="96" y="610"/>
                  </a:lnTo>
                  <a:lnTo>
                    <a:pt x="96" y="610"/>
                  </a:lnTo>
                  <a:lnTo>
                    <a:pt x="98" y="608"/>
                  </a:lnTo>
                  <a:lnTo>
                    <a:pt x="98" y="608"/>
                  </a:lnTo>
                  <a:lnTo>
                    <a:pt x="100" y="608"/>
                  </a:lnTo>
                  <a:lnTo>
                    <a:pt x="100" y="608"/>
                  </a:lnTo>
                  <a:lnTo>
                    <a:pt x="100" y="604"/>
                  </a:lnTo>
                  <a:lnTo>
                    <a:pt x="98" y="602"/>
                  </a:lnTo>
                  <a:lnTo>
                    <a:pt x="98" y="602"/>
                  </a:lnTo>
                  <a:lnTo>
                    <a:pt x="100" y="602"/>
                  </a:lnTo>
                  <a:lnTo>
                    <a:pt x="100" y="602"/>
                  </a:lnTo>
                  <a:lnTo>
                    <a:pt x="104" y="602"/>
                  </a:lnTo>
                  <a:lnTo>
                    <a:pt x="104" y="602"/>
                  </a:lnTo>
                  <a:lnTo>
                    <a:pt x="104" y="600"/>
                  </a:lnTo>
                  <a:lnTo>
                    <a:pt x="104" y="600"/>
                  </a:lnTo>
                  <a:lnTo>
                    <a:pt x="108" y="600"/>
                  </a:lnTo>
                  <a:lnTo>
                    <a:pt x="108" y="600"/>
                  </a:lnTo>
                  <a:lnTo>
                    <a:pt x="108" y="602"/>
                  </a:lnTo>
                  <a:lnTo>
                    <a:pt x="108" y="602"/>
                  </a:lnTo>
                  <a:lnTo>
                    <a:pt x="108" y="606"/>
                  </a:lnTo>
                  <a:lnTo>
                    <a:pt x="108" y="606"/>
                  </a:lnTo>
                  <a:lnTo>
                    <a:pt x="110" y="606"/>
                  </a:lnTo>
                  <a:lnTo>
                    <a:pt x="110" y="608"/>
                  </a:lnTo>
                  <a:lnTo>
                    <a:pt x="110" y="608"/>
                  </a:lnTo>
                  <a:lnTo>
                    <a:pt x="102" y="618"/>
                  </a:lnTo>
                  <a:lnTo>
                    <a:pt x="102" y="618"/>
                  </a:lnTo>
                  <a:lnTo>
                    <a:pt x="100" y="620"/>
                  </a:lnTo>
                  <a:lnTo>
                    <a:pt x="100" y="620"/>
                  </a:lnTo>
                  <a:lnTo>
                    <a:pt x="96" y="620"/>
                  </a:lnTo>
                  <a:lnTo>
                    <a:pt x="96" y="620"/>
                  </a:lnTo>
                  <a:lnTo>
                    <a:pt x="94" y="622"/>
                  </a:lnTo>
                  <a:lnTo>
                    <a:pt x="94" y="622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96" y="626"/>
                  </a:lnTo>
                  <a:lnTo>
                    <a:pt x="96" y="626"/>
                  </a:lnTo>
                  <a:lnTo>
                    <a:pt x="94" y="626"/>
                  </a:lnTo>
                  <a:lnTo>
                    <a:pt x="94" y="626"/>
                  </a:lnTo>
                  <a:lnTo>
                    <a:pt x="82" y="646"/>
                  </a:lnTo>
                  <a:lnTo>
                    <a:pt x="82" y="646"/>
                  </a:lnTo>
                  <a:lnTo>
                    <a:pt x="80" y="648"/>
                  </a:lnTo>
                  <a:lnTo>
                    <a:pt x="80" y="648"/>
                  </a:lnTo>
                  <a:lnTo>
                    <a:pt x="78" y="646"/>
                  </a:lnTo>
                  <a:lnTo>
                    <a:pt x="78" y="646"/>
                  </a:lnTo>
                  <a:lnTo>
                    <a:pt x="74" y="646"/>
                  </a:lnTo>
                  <a:lnTo>
                    <a:pt x="74" y="646"/>
                  </a:lnTo>
                  <a:lnTo>
                    <a:pt x="70" y="650"/>
                  </a:lnTo>
                  <a:lnTo>
                    <a:pt x="70" y="650"/>
                  </a:lnTo>
                  <a:lnTo>
                    <a:pt x="70" y="652"/>
                  </a:lnTo>
                  <a:lnTo>
                    <a:pt x="70" y="652"/>
                  </a:lnTo>
                  <a:lnTo>
                    <a:pt x="56" y="664"/>
                  </a:lnTo>
                  <a:lnTo>
                    <a:pt x="56" y="664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6" y="668"/>
                  </a:lnTo>
                  <a:lnTo>
                    <a:pt x="56" y="668"/>
                  </a:lnTo>
                  <a:lnTo>
                    <a:pt x="56" y="670"/>
                  </a:lnTo>
                  <a:lnTo>
                    <a:pt x="60" y="668"/>
                  </a:lnTo>
                  <a:lnTo>
                    <a:pt x="60" y="668"/>
                  </a:lnTo>
                  <a:lnTo>
                    <a:pt x="62" y="668"/>
                  </a:lnTo>
                  <a:lnTo>
                    <a:pt x="62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4" y="668"/>
                  </a:lnTo>
                  <a:lnTo>
                    <a:pt x="66" y="670"/>
                  </a:lnTo>
                  <a:lnTo>
                    <a:pt x="66" y="670"/>
                  </a:lnTo>
                  <a:lnTo>
                    <a:pt x="66" y="674"/>
                  </a:lnTo>
                  <a:lnTo>
                    <a:pt x="66" y="674"/>
                  </a:lnTo>
                  <a:lnTo>
                    <a:pt x="68" y="676"/>
                  </a:lnTo>
                  <a:lnTo>
                    <a:pt x="68" y="676"/>
                  </a:lnTo>
                  <a:lnTo>
                    <a:pt x="70" y="676"/>
                  </a:lnTo>
                  <a:lnTo>
                    <a:pt x="70" y="676"/>
                  </a:lnTo>
                  <a:lnTo>
                    <a:pt x="72" y="676"/>
                  </a:lnTo>
                  <a:lnTo>
                    <a:pt x="72" y="676"/>
                  </a:lnTo>
                  <a:lnTo>
                    <a:pt x="76" y="674"/>
                  </a:lnTo>
                  <a:lnTo>
                    <a:pt x="76" y="674"/>
                  </a:lnTo>
                  <a:lnTo>
                    <a:pt x="76" y="672"/>
                  </a:lnTo>
                  <a:lnTo>
                    <a:pt x="76" y="672"/>
                  </a:lnTo>
                  <a:lnTo>
                    <a:pt x="80" y="672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4" y="668"/>
                  </a:lnTo>
                  <a:lnTo>
                    <a:pt x="84" y="668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86" y="666"/>
                  </a:lnTo>
                  <a:lnTo>
                    <a:pt x="92" y="664"/>
                  </a:lnTo>
                  <a:lnTo>
                    <a:pt x="94" y="662"/>
                  </a:lnTo>
                  <a:lnTo>
                    <a:pt x="94" y="662"/>
                  </a:lnTo>
                  <a:lnTo>
                    <a:pt x="94" y="660"/>
                  </a:lnTo>
                  <a:lnTo>
                    <a:pt x="94" y="660"/>
                  </a:lnTo>
                  <a:lnTo>
                    <a:pt x="96" y="660"/>
                  </a:lnTo>
                  <a:lnTo>
                    <a:pt x="96" y="660"/>
                  </a:lnTo>
                  <a:lnTo>
                    <a:pt x="96" y="658"/>
                  </a:lnTo>
                  <a:lnTo>
                    <a:pt x="96" y="658"/>
                  </a:lnTo>
                  <a:lnTo>
                    <a:pt x="96" y="656"/>
                  </a:lnTo>
                  <a:lnTo>
                    <a:pt x="96" y="656"/>
                  </a:lnTo>
                  <a:lnTo>
                    <a:pt x="98" y="656"/>
                  </a:lnTo>
                  <a:lnTo>
                    <a:pt x="98" y="656"/>
                  </a:lnTo>
                  <a:lnTo>
                    <a:pt x="98" y="654"/>
                  </a:lnTo>
                  <a:lnTo>
                    <a:pt x="98" y="654"/>
                  </a:lnTo>
                  <a:lnTo>
                    <a:pt x="104" y="652"/>
                  </a:lnTo>
                  <a:lnTo>
                    <a:pt x="110" y="646"/>
                  </a:lnTo>
                  <a:lnTo>
                    <a:pt x="110" y="646"/>
                  </a:lnTo>
                  <a:lnTo>
                    <a:pt x="112" y="646"/>
                  </a:lnTo>
                  <a:lnTo>
                    <a:pt x="112" y="646"/>
                  </a:lnTo>
                  <a:lnTo>
                    <a:pt x="114" y="646"/>
                  </a:lnTo>
                  <a:lnTo>
                    <a:pt x="114" y="646"/>
                  </a:lnTo>
                  <a:lnTo>
                    <a:pt x="116" y="644"/>
                  </a:lnTo>
                  <a:lnTo>
                    <a:pt x="116" y="644"/>
                  </a:lnTo>
                  <a:lnTo>
                    <a:pt x="116" y="642"/>
                  </a:lnTo>
                  <a:lnTo>
                    <a:pt x="116" y="642"/>
                  </a:lnTo>
                  <a:lnTo>
                    <a:pt x="116" y="636"/>
                  </a:lnTo>
                  <a:lnTo>
                    <a:pt x="116" y="636"/>
                  </a:lnTo>
                  <a:lnTo>
                    <a:pt x="118" y="636"/>
                  </a:lnTo>
                  <a:lnTo>
                    <a:pt x="118" y="636"/>
                  </a:lnTo>
                  <a:lnTo>
                    <a:pt x="120" y="634"/>
                  </a:lnTo>
                  <a:lnTo>
                    <a:pt x="120" y="634"/>
                  </a:lnTo>
                  <a:lnTo>
                    <a:pt x="124" y="634"/>
                  </a:lnTo>
                  <a:lnTo>
                    <a:pt x="124" y="634"/>
                  </a:lnTo>
                  <a:lnTo>
                    <a:pt x="126" y="634"/>
                  </a:lnTo>
                  <a:lnTo>
                    <a:pt x="126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0" y="634"/>
                  </a:lnTo>
                  <a:lnTo>
                    <a:pt x="136" y="632"/>
                  </a:lnTo>
                  <a:lnTo>
                    <a:pt x="136" y="632"/>
                  </a:lnTo>
                  <a:lnTo>
                    <a:pt x="136" y="630"/>
                  </a:lnTo>
                  <a:lnTo>
                    <a:pt x="136" y="630"/>
                  </a:lnTo>
                  <a:lnTo>
                    <a:pt x="138" y="630"/>
                  </a:lnTo>
                  <a:lnTo>
                    <a:pt x="138" y="630"/>
                  </a:lnTo>
                  <a:lnTo>
                    <a:pt x="138" y="628"/>
                  </a:lnTo>
                  <a:lnTo>
                    <a:pt x="138" y="628"/>
                  </a:lnTo>
                  <a:lnTo>
                    <a:pt x="138" y="626"/>
                  </a:lnTo>
                  <a:lnTo>
                    <a:pt x="138" y="626"/>
                  </a:lnTo>
                  <a:lnTo>
                    <a:pt x="136" y="624"/>
                  </a:lnTo>
                  <a:lnTo>
                    <a:pt x="136" y="624"/>
                  </a:lnTo>
                  <a:lnTo>
                    <a:pt x="138" y="624"/>
                  </a:lnTo>
                  <a:lnTo>
                    <a:pt x="142" y="622"/>
                  </a:lnTo>
                  <a:lnTo>
                    <a:pt x="142" y="622"/>
                  </a:lnTo>
                  <a:lnTo>
                    <a:pt x="142" y="618"/>
                  </a:lnTo>
                  <a:lnTo>
                    <a:pt x="142" y="618"/>
                  </a:lnTo>
                  <a:lnTo>
                    <a:pt x="144" y="616"/>
                  </a:lnTo>
                  <a:lnTo>
                    <a:pt x="142" y="616"/>
                  </a:lnTo>
                  <a:lnTo>
                    <a:pt x="142" y="616"/>
                  </a:lnTo>
                  <a:lnTo>
                    <a:pt x="140" y="616"/>
                  </a:lnTo>
                  <a:lnTo>
                    <a:pt x="140" y="616"/>
                  </a:lnTo>
                  <a:lnTo>
                    <a:pt x="138" y="614"/>
                  </a:lnTo>
                  <a:lnTo>
                    <a:pt x="138" y="614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2"/>
                  </a:lnTo>
                  <a:lnTo>
                    <a:pt x="142" y="610"/>
                  </a:lnTo>
                  <a:lnTo>
                    <a:pt x="142" y="610"/>
                  </a:lnTo>
                  <a:lnTo>
                    <a:pt x="140" y="606"/>
                  </a:lnTo>
                  <a:lnTo>
                    <a:pt x="140" y="606"/>
                  </a:lnTo>
                  <a:lnTo>
                    <a:pt x="142" y="606"/>
                  </a:lnTo>
                  <a:lnTo>
                    <a:pt x="142" y="606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46" y="604"/>
                  </a:lnTo>
                  <a:lnTo>
                    <a:pt x="146" y="604"/>
                  </a:lnTo>
                  <a:lnTo>
                    <a:pt x="148" y="600"/>
                  </a:lnTo>
                  <a:lnTo>
                    <a:pt x="148" y="600"/>
                  </a:lnTo>
                  <a:lnTo>
                    <a:pt x="150" y="600"/>
                  </a:lnTo>
                  <a:lnTo>
                    <a:pt x="150" y="600"/>
                  </a:lnTo>
                  <a:lnTo>
                    <a:pt x="152" y="602"/>
                  </a:lnTo>
                  <a:lnTo>
                    <a:pt x="154" y="602"/>
                  </a:lnTo>
                  <a:lnTo>
                    <a:pt x="154" y="602"/>
                  </a:lnTo>
                  <a:lnTo>
                    <a:pt x="156" y="602"/>
                  </a:lnTo>
                  <a:lnTo>
                    <a:pt x="156" y="602"/>
                  </a:lnTo>
                  <a:lnTo>
                    <a:pt x="158" y="602"/>
                  </a:lnTo>
                  <a:lnTo>
                    <a:pt x="158" y="602"/>
                  </a:lnTo>
                  <a:lnTo>
                    <a:pt x="160" y="600"/>
                  </a:lnTo>
                  <a:lnTo>
                    <a:pt x="160" y="600"/>
                  </a:lnTo>
                  <a:lnTo>
                    <a:pt x="160" y="598"/>
                  </a:lnTo>
                  <a:lnTo>
                    <a:pt x="160" y="598"/>
                  </a:lnTo>
                  <a:lnTo>
                    <a:pt x="164" y="596"/>
                  </a:lnTo>
                  <a:lnTo>
                    <a:pt x="164" y="596"/>
                  </a:lnTo>
                  <a:lnTo>
                    <a:pt x="168" y="596"/>
                  </a:lnTo>
                  <a:lnTo>
                    <a:pt x="168" y="596"/>
                  </a:lnTo>
                  <a:lnTo>
                    <a:pt x="168" y="594"/>
                  </a:lnTo>
                  <a:lnTo>
                    <a:pt x="168" y="594"/>
                  </a:lnTo>
                  <a:lnTo>
                    <a:pt x="170" y="592"/>
                  </a:lnTo>
                  <a:lnTo>
                    <a:pt x="170" y="592"/>
                  </a:lnTo>
                  <a:lnTo>
                    <a:pt x="172" y="592"/>
                  </a:lnTo>
                  <a:lnTo>
                    <a:pt x="172" y="592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8" y="594"/>
                  </a:lnTo>
                  <a:lnTo>
                    <a:pt x="176" y="590"/>
                  </a:lnTo>
                  <a:lnTo>
                    <a:pt x="176" y="590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8"/>
                  </a:lnTo>
                  <a:lnTo>
                    <a:pt x="176" y="586"/>
                  </a:lnTo>
                  <a:lnTo>
                    <a:pt x="176" y="586"/>
                  </a:lnTo>
                  <a:lnTo>
                    <a:pt x="176" y="584"/>
                  </a:lnTo>
                  <a:lnTo>
                    <a:pt x="176" y="584"/>
                  </a:lnTo>
                  <a:lnTo>
                    <a:pt x="178" y="580"/>
                  </a:lnTo>
                  <a:lnTo>
                    <a:pt x="178" y="580"/>
                  </a:lnTo>
                  <a:lnTo>
                    <a:pt x="180" y="576"/>
                  </a:lnTo>
                  <a:lnTo>
                    <a:pt x="182" y="576"/>
                  </a:lnTo>
                  <a:lnTo>
                    <a:pt x="182" y="576"/>
                  </a:lnTo>
                  <a:lnTo>
                    <a:pt x="184" y="580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8"/>
                  </a:lnTo>
                  <a:lnTo>
                    <a:pt x="188" y="576"/>
                  </a:lnTo>
                  <a:lnTo>
                    <a:pt x="188" y="576"/>
                  </a:lnTo>
                  <a:lnTo>
                    <a:pt x="194" y="572"/>
                  </a:lnTo>
                  <a:lnTo>
                    <a:pt x="198" y="566"/>
                  </a:lnTo>
                  <a:lnTo>
                    <a:pt x="198" y="566"/>
                  </a:lnTo>
                  <a:lnTo>
                    <a:pt x="198" y="564"/>
                  </a:lnTo>
                  <a:lnTo>
                    <a:pt x="198" y="564"/>
                  </a:lnTo>
                  <a:lnTo>
                    <a:pt x="198" y="562"/>
                  </a:lnTo>
                  <a:lnTo>
                    <a:pt x="198" y="562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198" y="560"/>
                  </a:lnTo>
                  <a:lnTo>
                    <a:pt x="200" y="558"/>
                  </a:lnTo>
                  <a:lnTo>
                    <a:pt x="198" y="556"/>
                  </a:lnTo>
                  <a:lnTo>
                    <a:pt x="198" y="556"/>
                  </a:lnTo>
                  <a:lnTo>
                    <a:pt x="196" y="556"/>
                  </a:lnTo>
                  <a:lnTo>
                    <a:pt x="196" y="556"/>
                  </a:lnTo>
                  <a:lnTo>
                    <a:pt x="194" y="556"/>
                  </a:lnTo>
                  <a:lnTo>
                    <a:pt x="194" y="552"/>
                  </a:lnTo>
                  <a:lnTo>
                    <a:pt x="194" y="552"/>
                  </a:lnTo>
                  <a:lnTo>
                    <a:pt x="204" y="548"/>
                  </a:lnTo>
                  <a:lnTo>
                    <a:pt x="204" y="548"/>
                  </a:lnTo>
                  <a:lnTo>
                    <a:pt x="206" y="546"/>
                  </a:lnTo>
                  <a:lnTo>
                    <a:pt x="206" y="546"/>
                  </a:lnTo>
                  <a:lnTo>
                    <a:pt x="208" y="546"/>
                  </a:lnTo>
                  <a:lnTo>
                    <a:pt x="208" y="546"/>
                  </a:lnTo>
                  <a:lnTo>
                    <a:pt x="208" y="542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6" y="540"/>
                  </a:lnTo>
                  <a:lnTo>
                    <a:pt x="202" y="540"/>
                  </a:lnTo>
                  <a:lnTo>
                    <a:pt x="202" y="540"/>
                  </a:lnTo>
                  <a:lnTo>
                    <a:pt x="202" y="538"/>
                  </a:lnTo>
                  <a:lnTo>
                    <a:pt x="202" y="538"/>
                  </a:lnTo>
                  <a:lnTo>
                    <a:pt x="202" y="536"/>
                  </a:lnTo>
                  <a:lnTo>
                    <a:pt x="202" y="536"/>
                  </a:lnTo>
                  <a:lnTo>
                    <a:pt x="202" y="534"/>
                  </a:lnTo>
                  <a:lnTo>
                    <a:pt x="202" y="534"/>
                  </a:lnTo>
                  <a:lnTo>
                    <a:pt x="210" y="530"/>
                  </a:lnTo>
                  <a:lnTo>
                    <a:pt x="216" y="526"/>
                  </a:lnTo>
                  <a:lnTo>
                    <a:pt x="220" y="520"/>
                  </a:lnTo>
                  <a:lnTo>
                    <a:pt x="222" y="512"/>
                  </a:lnTo>
                  <a:lnTo>
                    <a:pt x="222" y="512"/>
                  </a:lnTo>
                  <a:lnTo>
                    <a:pt x="222" y="510"/>
                  </a:lnTo>
                  <a:lnTo>
                    <a:pt x="222" y="510"/>
                  </a:lnTo>
                  <a:lnTo>
                    <a:pt x="224" y="510"/>
                  </a:lnTo>
                  <a:lnTo>
                    <a:pt x="226" y="506"/>
                  </a:lnTo>
                  <a:lnTo>
                    <a:pt x="226" y="506"/>
                  </a:lnTo>
                  <a:lnTo>
                    <a:pt x="224" y="504"/>
                  </a:lnTo>
                  <a:lnTo>
                    <a:pt x="224" y="502"/>
                  </a:lnTo>
                  <a:lnTo>
                    <a:pt x="224" y="502"/>
                  </a:lnTo>
                  <a:lnTo>
                    <a:pt x="226" y="500"/>
                  </a:lnTo>
                  <a:lnTo>
                    <a:pt x="226" y="498"/>
                  </a:lnTo>
                  <a:lnTo>
                    <a:pt x="226" y="498"/>
                  </a:lnTo>
                  <a:lnTo>
                    <a:pt x="226" y="496"/>
                  </a:lnTo>
                  <a:lnTo>
                    <a:pt x="226" y="496"/>
                  </a:lnTo>
                  <a:lnTo>
                    <a:pt x="228" y="494"/>
                  </a:lnTo>
                  <a:lnTo>
                    <a:pt x="228" y="494"/>
                  </a:lnTo>
                  <a:lnTo>
                    <a:pt x="228" y="492"/>
                  </a:lnTo>
                  <a:lnTo>
                    <a:pt x="228" y="492"/>
                  </a:lnTo>
                  <a:lnTo>
                    <a:pt x="228" y="490"/>
                  </a:lnTo>
                  <a:lnTo>
                    <a:pt x="228" y="490"/>
                  </a:lnTo>
                  <a:lnTo>
                    <a:pt x="230" y="488"/>
                  </a:lnTo>
                  <a:lnTo>
                    <a:pt x="228" y="486"/>
                  </a:lnTo>
                  <a:lnTo>
                    <a:pt x="228" y="486"/>
                  </a:lnTo>
                  <a:lnTo>
                    <a:pt x="228" y="484"/>
                  </a:lnTo>
                  <a:lnTo>
                    <a:pt x="228" y="484"/>
                  </a:lnTo>
                  <a:lnTo>
                    <a:pt x="226" y="482"/>
                  </a:lnTo>
                  <a:lnTo>
                    <a:pt x="226" y="482"/>
                  </a:lnTo>
                  <a:lnTo>
                    <a:pt x="228" y="480"/>
                  </a:lnTo>
                  <a:lnTo>
                    <a:pt x="230" y="478"/>
                  </a:lnTo>
                  <a:lnTo>
                    <a:pt x="230" y="478"/>
                  </a:lnTo>
                  <a:lnTo>
                    <a:pt x="230" y="476"/>
                  </a:lnTo>
                  <a:lnTo>
                    <a:pt x="230" y="476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2"/>
                  </a:lnTo>
                  <a:lnTo>
                    <a:pt x="234" y="472"/>
                  </a:lnTo>
                  <a:lnTo>
                    <a:pt x="234" y="468"/>
                  </a:lnTo>
                  <a:lnTo>
                    <a:pt x="232" y="466"/>
                  </a:lnTo>
                  <a:lnTo>
                    <a:pt x="232" y="466"/>
                  </a:lnTo>
                  <a:lnTo>
                    <a:pt x="232" y="464"/>
                  </a:lnTo>
                  <a:lnTo>
                    <a:pt x="232" y="464"/>
                  </a:lnTo>
                  <a:lnTo>
                    <a:pt x="232" y="462"/>
                  </a:lnTo>
                  <a:lnTo>
                    <a:pt x="232" y="462"/>
                  </a:lnTo>
                  <a:lnTo>
                    <a:pt x="234" y="460"/>
                  </a:lnTo>
                  <a:lnTo>
                    <a:pt x="236" y="456"/>
                  </a:lnTo>
                  <a:lnTo>
                    <a:pt x="238" y="454"/>
                  </a:lnTo>
                  <a:lnTo>
                    <a:pt x="240" y="450"/>
                  </a:lnTo>
                  <a:lnTo>
                    <a:pt x="240" y="450"/>
                  </a:lnTo>
                  <a:lnTo>
                    <a:pt x="240" y="448"/>
                  </a:lnTo>
                  <a:lnTo>
                    <a:pt x="240" y="448"/>
                  </a:lnTo>
                  <a:lnTo>
                    <a:pt x="240" y="446"/>
                  </a:lnTo>
                  <a:lnTo>
                    <a:pt x="240" y="446"/>
                  </a:lnTo>
                  <a:lnTo>
                    <a:pt x="240" y="444"/>
                  </a:lnTo>
                  <a:lnTo>
                    <a:pt x="240" y="44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42" y="442"/>
                  </a:lnTo>
                  <a:lnTo>
                    <a:pt x="242" y="442"/>
                  </a:lnTo>
                  <a:lnTo>
                    <a:pt x="242" y="440"/>
                  </a:lnTo>
                  <a:lnTo>
                    <a:pt x="242" y="440"/>
                  </a:lnTo>
                  <a:lnTo>
                    <a:pt x="242" y="438"/>
                  </a:lnTo>
                  <a:lnTo>
                    <a:pt x="242" y="438"/>
                  </a:lnTo>
                  <a:lnTo>
                    <a:pt x="242" y="436"/>
                  </a:lnTo>
                  <a:lnTo>
                    <a:pt x="242" y="436"/>
                  </a:lnTo>
                  <a:lnTo>
                    <a:pt x="242" y="434"/>
                  </a:lnTo>
                  <a:lnTo>
                    <a:pt x="242" y="434"/>
                  </a:lnTo>
                  <a:lnTo>
                    <a:pt x="244" y="432"/>
                  </a:lnTo>
                  <a:lnTo>
                    <a:pt x="244" y="432"/>
                  </a:lnTo>
                  <a:lnTo>
                    <a:pt x="244" y="430"/>
                  </a:lnTo>
                  <a:lnTo>
                    <a:pt x="244" y="430"/>
                  </a:lnTo>
                  <a:lnTo>
                    <a:pt x="244" y="428"/>
                  </a:lnTo>
                  <a:lnTo>
                    <a:pt x="244" y="428"/>
                  </a:lnTo>
                  <a:lnTo>
                    <a:pt x="244" y="426"/>
                  </a:lnTo>
                  <a:lnTo>
                    <a:pt x="244" y="426"/>
                  </a:lnTo>
                  <a:lnTo>
                    <a:pt x="246" y="426"/>
                  </a:lnTo>
                  <a:lnTo>
                    <a:pt x="246" y="426"/>
                  </a:lnTo>
                  <a:lnTo>
                    <a:pt x="246" y="424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4" y="422"/>
                  </a:lnTo>
                  <a:lnTo>
                    <a:pt x="242" y="420"/>
                  </a:lnTo>
                  <a:lnTo>
                    <a:pt x="242" y="420"/>
                  </a:lnTo>
                  <a:lnTo>
                    <a:pt x="244" y="416"/>
                  </a:lnTo>
                  <a:lnTo>
                    <a:pt x="248" y="410"/>
                  </a:lnTo>
                  <a:lnTo>
                    <a:pt x="248" y="410"/>
                  </a:lnTo>
                  <a:lnTo>
                    <a:pt x="248" y="408"/>
                  </a:lnTo>
                  <a:lnTo>
                    <a:pt x="248" y="408"/>
                  </a:lnTo>
                  <a:lnTo>
                    <a:pt x="248" y="404"/>
                  </a:lnTo>
                  <a:lnTo>
                    <a:pt x="248" y="404"/>
                  </a:lnTo>
                  <a:lnTo>
                    <a:pt x="250" y="404"/>
                  </a:lnTo>
                  <a:lnTo>
                    <a:pt x="250" y="404"/>
                  </a:lnTo>
                  <a:lnTo>
                    <a:pt x="250" y="402"/>
                  </a:lnTo>
                  <a:lnTo>
                    <a:pt x="250" y="402"/>
                  </a:lnTo>
                  <a:lnTo>
                    <a:pt x="252" y="400"/>
                  </a:lnTo>
                  <a:lnTo>
                    <a:pt x="252" y="400"/>
                  </a:lnTo>
                  <a:lnTo>
                    <a:pt x="252" y="398"/>
                  </a:lnTo>
                  <a:lnTo>
                    <a:pt x="252" y="398"/>
                  </a:lnTo>
                  <a:lnTo>
                    <a:pt x="252" y="396"/>
                  </a:lnTo>
                  <a:lnTo>
                    <a:pt x="252" y="396"/>
                  </a:lnTo>
                  <a:lnTo>
                    <a:pt x="254" y="394"/>
                  </a:lnTo>
                  <a:lnTo>
                    <a:pt x="254" y="394"/>
                  </a:lnTo>
                  <a:lnTo>
                    <a:pt x="254" y="392"/>
                  </a:lnTo>
                  <a:lnTo>
                    <a:pt x="254" y="392"/>
                  </a:lnTo>
                  <a:lnTo>
                    <a:pt x="254" y="390"/>
                  </a:lnTo>
                  <a:lnTo>
                    <a:pt x="254" y="390"/>
                  </a:lnTo>
                  <a:lnTo>
                    <a:pt x="254" y="388"/>
                  </a:lnTo>
                  <a:lnTo>
                    <a:pt x="254" y="388"/>
                  </a:lnTo>
                  <a:lnTo>
                    <a:pt x="254" y="386"/>
                  </a:lnTo>
                  <a:lnTo>
                    <a:pt x="254" y="386"/>
                  </a:lnTo>
                  <a:lnTo>
                    <a:pt x="256" y="384"/>
                  </a:lnTo>
                  <a:lnTo>
                    <a:pt x="256" y="380"/>
                  </a:lnTo>
                  <a:lnTo>
                    <a:pt x="256" y="380"/>
                  </a:lnTo>
                  <a:lnTo>
                    <a:pt x="256" y="378"/>
                  </a:lnTo>
                  <a:lnTo>
                    <a:pt x="256" y="378"/>
                  </a:lnTo>
                  <a:lnTo>
                    <a:pt x="258" y="378"/>
                  </a:lnTo>
                  <a:lnTo>
                    <a:pt x="258" y="378"/>
                  </a:lnTo>
                  <a:lnTo>
                    <a:pt x="258" y="374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72"/>
                  </a:lnTo>
                  <a:lnTo>
                    <a:pt x="256" y="368"/>
                  </a:lnTo>
                  <a:lnTo>
                    <a:pt x="256" y="368"/>
                  </a:lnTo>
                  <a:lnTo>
                    <a:pt x="258" y="366"/>
                  </a:lnTo>
                  <a:lnTo>
                    <a:pt x="260" y="366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0" y="360"/>
                  </a:lnTo>
                  <a:lnTo>
                    <a:pt x="260" y="358"/>
                  </a:lnTo>
                  <a:lnTo>
                    <a:pt x="260" y="358"/>
                  </a:lnTo>
                  <a:lnTo>
                    <a:pt x="262" y="356"/>
                  </a:lnTo>
                  <a:lnTo>
                    <a:pt x="262" y="356"/>
                  </a:lnTo>
                  <a:lnTo>
                    <a:pt x="262" y="354"/>
                  </a:lnTo>
                  <a:lnTo>
                    <a:pt x="262" y="354"/>
                  </a:lnTo>
                  <a:lnTo>
                    <a:pt x="264" y="352"/>
                  </a:lnTo>
                  <a:lnTo>
                    <a:pt x="264" y="352"/>
                  </a:lnTo>
                  <a:lnTo>
                    <a:pt x="264" y="350"/>
                  </a:lnTo>
                  <a:lnTo>
                    <a:pt x="264" y="350"/>
                  </a:lnTo>
                  <a:lnTo>
                    <a:pt x="264" y="348"/>
                  </a:lnTo>
                  <a:lnTo>
                    <a:pt x="264" y="348"/>
                  </a:lnTo>
                  <a:lnTo>
                    <a:pt x="264" y="346"/>
                  </a:lnTo>
                  <a:lnTo>
                    <a:pt x="264" y="346"/>
                  </a:lnTo>
                  <a:lnTo>
                    <a:pt x="266" y="344"/>
                  </a:lnTo>
                  <a:lnTo>
                    <a:pt x="266" y="340"/>
                  </a:lnTo>
                  <a:lnTo>
                    <a:pt x="266" y="340"/>
                  </a:lnTo>
                  <a:lnTo>
                    <a:pt x="266" y="338"/>
                  </a:lnTo>
                  <a:lnTo>
                    <a:pt x="266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6" y="332"/>
                  </a:lnTo>
                  <a:lnTo>
                    <a:pt x="266" y="332"/>
                  </a:lnTo>
                  <a:lnTo>
                    <a:pt x="268" y="330"/>
                  </a:lnTo>
                  <a:lnTo>
                    <a:pt x="268" y="330"/>
                  </a:lnTo>
                  <a:lnTo>
                    <a:pt x="270" y="328"/>
                  </a:lnTo>
                  <a:lnTo>
                    <a:pt x="270" y="328"/>
                  </a:lnTo>
                  <a:lnTo>
                    <a:pt x="270" y="326"/>
                  </a:lnTo>
                  <a:lnTo>
                    <a:pt x="270" y="326"/>
                  </a:lnTo>
                  <a:lnTo>
                    <a:pt x="270" y="324"/>
                  </a:lnTo>
                  <a:lnTo>
                    <a:pt x="270" y="324"/>
                  </a:lnTo>
                  <a:lnTo>
                    <a:pt x="268" y="320"/>
                  </a:lnTo>
                  <a:lnTo>
                    <a:pt x="268" y="320"/>
                  </a:lnTo>
                  <a:lnTo>
                    <a:pt x="270" y="318"/>
                  </a:lnTo>
                  <a:lnTo>
                    <a:pt x="270" y="318"/>
                  </a:lnTo>
                  <a:lnTo>
                    <a:pt x="270" y="314"/>
                  </a:lnTo>
                  <a:lnTo>
                    <a:pt x="270" y="314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0" y="312"/>
                  </a:lnTo>
                  <a:lnTo>
                    <a:pt x="272" y="308"/>
                  </a:lnTo>
                  <a:lnTo>
                    <a:pt x="270" y="308"/>
                  </a:lnTo>
                  <a:lnTo>
                    <a:pt x="270" y="308"/>
                  </a:lnTo>
                  <a:lnTo>
                    <a:pt x="270" y="306"/>
                  </a:lnTo>
                  <a:lnTo>
                    <a:pt x="270" y="306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4"/>
                  </a:lnTo>
                  <a:lnTo>
                    <a:pt x="270" y="300"/>
                  </a:lnTo>
                  <a:lnTo>
                    <a:pt x="270" y="300"/>
                  </a:lnTo>
                  <a:lnTo>
                    <a:pt x="272" y="296"/>
                  </a:lnTo>
                  <a:lnTo>
                    <a:pt x="272" y="296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2" y="292"/>
                  </a:lnTo>
                  <a:lnTo>
                    <a:pt x="272" y="292"/>
                  </a:lnTo>
                  <a:lnTo>
                    <a:pt x="272" y="290"/>
                  </a:lnTo>
                  <a:lnTo>
                    <a:pt x="272" y="290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2" y="284"/>
                  </a:lnTo>
                  <a:lnTo>
                    <a:pt x="272" y="284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74" y="282"/>
                  </a:lnTo>
                  <a:lnTo>
                    <a:pt x="274" y="282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80"/>
                  </a:lnTo>
                  <a:lnTo>
                    <a:pt x="274" y="278"/>
                  </a:lnTo>
                  <a:lnTo>
                    <a:pt x="274" y="278"/>
                  </a:lnTo>
                  <a:lnTo>
                    <a:pt x="278" y="274"/>
                  </a:lnTo>
                  <a:lnTo>
                    <a:pt x="278" y="274"/>
                  </a:lnTo>
                  <a:lnTo>
                    <a:pt x="278" y="270"/>
                  </a:lnTo>
                  <a:lnTo>
                    <a:pt x="276" y="268"/>
                  </a:lnTo>
                  <a:lnTo>
                    <a:pt x="276" y="268"/>
                  </a:lnTo>
                  <a:lnTo>
                    <a:pt x="276" y="266"/>
                  </a:lnTo>
                  <a:lnTo>
                    <a:pt x="276" y="266"/>
                  </a:lnTo>
                  <a:lnTo>
                    <a:pt x="276" y="264"/>
                  </a:lnTo>
                  <a:lnTo>
                    <a:pt x="276" y="264"/>
                  </a:lnTo>
                  <a:lnTo>
                    <a:pt x="276" y="262"/>
                  </a:lnTo>
                  <a:lnTo>
                    <a:pt x="276" y="262"/>
                  </a:lnTo>
                  <a:lnTo>
                    <a:pt x="276" y="260"/>
                  </a:lnTo>
                  <a:lnTo>
                    <a:pt x="276" y="260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78" y="256"/>
                  </a:lnTo>
                  <a:lnTo>
                    <a:pt x="278" y="256"/>
                  </a:lnTo>
                  <a:lnTo>
                    <a:pt x="278" y="254"/>
                  </a:lnTo>
                  <a:lnTo>
                    <a:pt x="278" y="254"/>
                  </a:lnTo>
                  <a:lnTo>
                    <a:pt x="278" y="252"/>
                  </a:lnTo>
                  <a:lnTo>
                    <a:pt x="280" y="252"/>
                  </a:lnTo>
                  <a:lnTo>
                    <a:pt x="282" y="254"/>
                  </a:lnTo>
                  <a:lnTo>
                    <a:pt x="282" y="252"/>
                  </a:lnTo>
                  <a:lnTo>
                    <a:pt x="282" y="252"/>
                  </a:lnTo>
                  <a:lnTo>
                    <a:pt x="282" y="250"/>
                  </a:lnTo>
                  <a:lnTo>
                    <a:pt x="282" y="250"/>
                  </a:lnTo>
                  <a:lnTo>
                    <a:pt x="282" y="248"/>
                  </a:lnTo>
                  <a:lnTo>
                    <a:pt x="282" y="248"/>
                  </a:lnTo>
                  <a:lnTo>
                    <a:pt x="284" y="244"/>
                  </a:lnTo>
                  <a:lnTo>
                    <a:pt x="284" y="244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4" y="236"/>
                  </a:lnTo>
                  <a:lnTo>
                    <a:pt x="284" y="236"/>
                  </a:lnTo>
                  <a:lnTo>
                    <a:pt x="286" y="236"/>
                  </a:lnTo>
                  <a:lnTo>
                    <a:pt x="286" y="236"/>
                  </a:lnTo>
                  <a:lnTo>
                    <a:pt x="286" y="234"/>
                  </a:lnTo>
                  <a:lnTo>
                    <a:pt x="286" y="234"/>
                  </a:lnTo>
                  <a:lnTo>
                    <a:pt x="286" y="232"/>
                  </a:lnTo>
                  <a:lnTo>
                    <a:pt x="286" y="232"/>
                  </a:lnTo>
                  <a:lnTo>
                    <a:pt x="286" y="230"/>
                  </a:lnTo>
                  <a:lnTo>
                    <a:pt x="286" y="230"/>
                  </a:lnTo>
                  <a:lnTo>
                    <a:pt x="286" y="228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6"/>
                  </a:lnTo>
                  <a:lnTo>
                    <a:pt x="288" y="224"/>
                  </a:lnTo>
                  <a:lnTo>
                    <a:pt x="288" y="224"/>
                  </a:lnTo>
                  <a:lnTo>
                    <a:pt x="288" y="222"/>
                  </a:lnTo>
                  <a:lnTo>
                    <a:pt x="288" y="222"/>
                  </a:lnTo>
                  <a:lnTo>
                    <a:pt x="288" y="220"/>
                  </a:lnTo>
                  <a:lnTo>
                    <a:pt x="288" y="220"/>
                  </a:lnTo>
                  <a:lnTo>
                    <a:pt x="290" y="220"/>
                  </a:lnTo>
                  <a:lnTo>
                    <a:pt x="290" y="220"/>
                  </a:lnTo>
                  <a:lnTo>
                    <a:pt x="290" y="218"/>
                  </a:lnTo>
                  <a:lnTo>
                    <a:pt x="292" y="218"/>
                  </a:lnTo>
                  <a:lnTo>
                    <a:pt x="292" y="218"/>
                  </a:lnTo>
                  <a:lnTo>
                    <a:pt x="292" y="216"/>
                  </a:lnTo>
                  <a:lnTo>
                    <a:pt x="292" y="216"/>
                  </a:lnTo>
                  <a:lnTo>
                    <a:pt x="292" y="214"/>
                  </a:lnTo>
                  <a:lnTo>
                    <a:pt x="292" y="214"/>
                  </a:lnTo>
                  <a:lnTo>
                    <a:pt x="294" y="214"/>
                  </a:lnTo>
                  <a:lnTo>
                    <a:pt x="294" y="214"/>
                  </a:lnTo>
                  <a:lnTo>
                    <a:pt x="294" y="210"/>
                  </a:lnTo>
                  <a:lnTo>
                    <a:pt x="292" y="210"/>
                  </a:lnTo>
                  <a:lnTo>
                    <a:pt x="292" y="210"/>
                  </a:lnTo>
                  <a:lnTo>
                    <a:pt x="292" y="208"/>
                  </a:lnTo>
                  <a:lnTo>
                    <a:pt x="292" y="208"/>
                  </a:lnTo>
                  <a:lnTo>
                    <a:pt x="294" y="206"/>
                  </a:lnTo>
                  <a:lnTo>
                    <a:pt x="294" y="206"/>
                  </a:lnTo>
                  <a:lnTo>
                    <a:pt x="294" y="204"/>
                  </a:lnTo>
                  <a:lnTo>
                    <a:pt x="294" y="204"/>
                  </a:lnTo>
                  <a:lnTo>
                    <a:pt x="294" y="202"/>
                  </a:lnTo>
                  <a:lnTo>
                    <a:pt x="294" y="202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200"/>
                  </a:lnTo>
                  <a:lnTo>
                    <a:pt x="294" y="194"/>
                  </a:lnTo>
                  <a:lnTo>
                    <a:pt x="294" y="194"/>
                  </a:lnTo>
                  <a:lnTo>
                    <a:pt x="298" y="188"/>
                  </a:lnTo>
                  <a:lnTo>
                    <a:pt x="298" y="188"/>
                  </a:lnTo>
                  <a:lnTo>
                    <a:pt x="300" y="184"/>
                  </a:lnTo>
                  <a:lnTo>
                    <a:pt x="300" y="184"/>
                  </a:lnTo>
                  <a:lnTo>
                    <a:pt x="300" y="182"/>
                  </a:lnTo>
                  <a:lnTo>
                    <a:pt x="302" y="180"/>
                  </a:lnTo>
                  <a:lnTo>
                    <a:pt x="302" y="180"/>
                  </a:lnTo>
                  <a:lnTo>
                    <a:pt x="302" y="178"/>
                  </a:lnTo>
                  <a:lnTo>
                    <a:pt x="302" y="178"/>
                  </a:lnTo>
                  <a:lnTo>
                    <a:pt x="302" y="176"/>
                  </a:lnTo>
                  <a:lnTo>
                    <a:pt x="302" y="176"/>
                  </a:lnTo>
                  <a:lnTo>
                    <a:pt x="302" y="174"/>
                  </a:lnTo>
                  <a:lnTo>
                    <a:pt x="302" y="174"/>
                  </a:lnTo>
                  <a:lnTo>
                    <a:pt x="302" y="172"/>
                  </a:lnTo>
                  <a:lnTo>
                    <a:pt x="304" y="170"/>
                  </a:lnTo>
                  <a:lnTo>
                    <a:pt x="304" y="170"/>
                  </a:lnTo>
                  <a:lnTo>
                    <a:pt x="304" y="168"/>
                  </a:lnTo>
                  <a:lnTo>
                    <a:pt x="304" y="168"/>
                  </a:lnTo>
                  <a:lnTo>
                    <a:pt x="306" y="166"/>
                  </a:lnTo>
                  <a:lnTo>
                    <a:pt x="306" y="166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06" y="162"/>
                  </a:lnTo>
                  <a:lnTo>
                    <a:pt x="306" y="162"/>
                  </a:lnTo>
                  <a:lnTo>
                    <a:pt x="308" y="160"/>
                  </a:lnTo>
                  <a:lnTo>
                    <a:pt x="308" y="160"/>
                  </a:lnTo>
                  <a:lnTo>
                    <a:pt x="308" y="158"/>
                  </a:lnTo>
                  <a:lnTo>
                    <a:pt x="308" y="158"/>
                  </a:lnTo>
                  <a:lnTo>
                    <a:pt x="308" y="156"/>
                  </a:lnTo>
                  <a:lnTo>
                    <a:pt x="308" y="156"/>
                  </a:lnTo>
                  <a:lnTo>
                    <a:pt x="310" y="156"/>
                  </a:lnTo>
                  <a:lnTo>
                    <a:pt x="310" y="156"/>
                  </a:lnTo>
                  <a:lnTo>
                    <a:pt x="310" y="154"/>
                  </a:lnTo>
                  <a:lnTo>
                    <a:pt x="308" y="152"/>
                  </a:lnTo>
                  <a:lnTo>
                    <a:pt x="308" y="152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310" y="150"/>
                  </a:lnTo>
                  <a:lnTo>
                    <a:pt x="310" y="150"/>
                  </a:lnTo>
                  <a:lnTo>
                    <a:pt x="312" y="150"/>
                  </a:lnTo>
                  <a:lnTo>
                    <a:pt x="312" y="150"/>
                  </a:lnTo>
                  <a:lnTo>
                    <a:pt x="312" y="146"/>
                  </a:lnTo>
                  <a:lnTo>
                    <a:pt x="312" y="146"/>
                  </a:lnTo>
                  <a:lnTo>
                    <a:pt x="314" y="146"/>
                  </a:lnTo>
                  <a:lnTo>
                    <a:pt x="314" y="146"/>
                  </a:lnTo>
                  <a:lnTo>
                    <a:pt x="314" y="144"/>
                  </a:lnTo>
                  <a:lnTo>
                    <a:pt x="314" y="144"/>
                  </a:lnTo>
                  <a:lnTo>
                    <a:pt x="314" y="142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40"/>
                  </a:lnTo>
                  <a:lnTo>
                    <a:pt x="316" y="138"/>
                  </a:lnTo>
                  <a:lnTo>
                    <a:pt x="316" y="138"/>
                  </a:lnTo>
                  <a:lnTo>
                    <a:pt x="316" y="136"/>
                  </a:lnTo>
                  <a:lnTo>
                    <a:pt x="316" y="136"/>
                  </a:lnTo>
                  <a:lnTo>
                    <a:pt x="316" y="134"/>
                  </a:lnTo>
                  <a:lnTo>
                    <a:pt x="316" y="134"/>
                  </a:lnTo>
                  <a:lnTo>
                    <a:pt x="318" y="130"/>
                  </a:lnTo>
                  <a:lnTo>
                    <a:pt x="320" y="126"/>
                  </a:lnTo>
                  <a:lnTo>
                    <a:pt x="324" y="120"/>
                  </a:lnTo>
                  <a:lnTo>
                    <a:pt x="324" y="120"/>
                  </a:lnTo>
                  <a:lnTo>
                    <a:pt x="324" y="118"/>
                  </a:lnTo>
                  <a:lnTo>
                    <a:pt x="324" y="118"/>
                  </a:lnTo>
                  <a:lnTo>
                    <a:pt x="326" y="116"/>
                  </a:lnTo>
                  <a:lnTo>
                    <a:pt x="328" y="116"/>
                  </a:lnTo>
                  <a:lnTo>
                    <a:pt x="328" y="114"/>
                  </a:lnTo>
                  <a:lnTo>
                    <a:pt x="328" y="114"/>
                  </a:lnTo>
                  <a:lnTo>
                    <a:pt x="328" y="112"/>
                  </a:lnTo>
                  <a:lnTo>
                    <a:pt x="328" y="112"/>
                  </a:lnTo>
                  <a:lnTo>
                    <a:pt x="328" y="110"/>
                  </a:lnTo>
                  <a:lnTo>
                    <a:pt x="328" y="110"/>
                  </a:lnTo>
                  <a:lnTo>
                    <a:pt x="330" y="104"/>
                  </a:lnTo>
                  <a:lnTo>
                    <a:pt x="332" y="96"/>
                  </a:lnTo>
                  <a:lnTo>
                    <a:pt x="342" y="88"/>
                  </a:lnTo>
                  <a:lnTo>
                    <a:pt x="342" y="88"/>
                  </a:lnTo>
                  <a:lnTo>
                    <a:pt x="350" y="78"/>
                  </a:lnTo>
                  <a:lnTo>
                    <a:pt x="350" y="78"/>
                  </a:lnTo>
                  <a:lnTo>
                    <a:pt x="350" y="76"/>
                  </a:lnTo>
                  <a:lnTo>
                    <a:pt x="350" y="76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2" y="74"/>
                  </a:lnTo>
                  <a:lnTo>
                    <a:pt x="354" y="72"/>
                  </a:lnTo>
                  <a:lnTo>
                    <a:pt x="354" y="72"/>
                  </a:lnTo>
                  <a:lnTo>
                    <a:pt x="358" y="70"/>
                  </a:lnTo>
                  <a:lnTo>
                    <a:pt x="358" y="70"/>
                  </a:lnTo>
                  <a:lnTo>
                    <a:pt x="362" y="66"/>
                  </a:lnTo>
                  <a:lnTo>
                    <a:pt x="360" y="66"/>
                  </a:lnTo>
                  <a:lnTo>
                    <a:pt x="360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2" y="66"/>
                  </a:lnTo>
                  <a:lnTo>
                    <a:pt x="364" y="64"/>
                  </a:lnTo>
                  <a:lnTo>
                    <a:pt x="364" y="64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70" y="58"/>
                  </a:lnTo>
                  <a:lnTo>
                    <a:pt x="370" y="58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70" y="54"/>
                  </a:lnTo>
                  <a:lnTo>
                    <a:pt x="370" y="54"/>
                  </a:lnTo>
                  <a:lnTo>
                    <a:pt x="372" y="54"/>
                  </a:lnTo>
                  <a:lnTo>
                    <a:pt x="372" y="54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80" y="48"/>
                  </a:lnTo>
                  <a:lnTo>
                    <a:pt x="380" y="48"/>
                  </a:lnTo>
                  <a:lnTo>
                    <a:pt x="384" y="46"/>
                  </a:lnTo>
                  <a:lnTo>
                    <a:pt x="384" y="46"/>
                  </a:lnTo>
                  <a:lnTo>
                    <a:pt x="386" y="46"/>
                  </a:lnTo>
                  <a:lnTo>
                    <a:pt x="386" y="46"/>
                  </a:lnTo>
                  <a:lnTo>
                    <a:pt x="390" y="46"/>
                  </a:lnTo>
                  <a:lnTo>
                    <a:pt x="390" y="46"/>
                  </a:lnTo>
                  <a:lnTo>
                    <a:pt x="394" y="46"/>
                  </a:lnTo>
                  <a:lnTo>
                    <a:pt x="394" y="46"/>
                  </a:lnTo>
                  <a:lnTo>
                    <a:pt x="396" y="46"/>
                  </a:lnTo>
                  <a:lnTo>
                    <a:pt x="396" y="46"/>
                  </a:lnTo>
                  <a:lnTo>
                    <a:pt x="398" y="46"/>
                  </a:lnTo>
                  <a:lnTo>
                    <a:pt x="398" y="46"/>
                  </a:lnTo>
                  <a:lnTo>
                    <a:pt x="400" y="46"/>
                  </a:lnTo>
                  <a:lnTo>
                    <a:pt x="400" y="46"/>
                  </a:lnTo>
                  <a:lnTo>
                    <a:pt x="404" y="46"/>
                  </a:lnTo>
                  <a:lnTo>
                    <a:pt x="406" y="48"/>
                  </a:lnTo>
                  <a:lnTo>
                    <a:pt x="410" y="52"/>
                  </a:lnTo>
                  <a:lnTo>
                    <a:pt x="410" y="52"/>
                  </a:lnTo>
                  <a:lnTo>
                    <a:pt x="410" y="54"/>
                  </a:lnTo>
                  <a:lnTo>
                    <a:pt x="410" y="54"/>
                  </a:lnTo>
                  <a:lnTo>
                    <a:pt x="412" y="58"/>
                  </a:lnTo>
                  <a:lnTo>
                    <a:pt x="412" y="58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2" y="62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4" y="70"/>
                  </a:lnTo>
                  <a:lnTo>
                    <a:pt x="416" y="70"/>
                  </a:lnTo>
                  <a:lnTo>
                    <a:pt x="416" y="70"/>
                  </a:lnTo>
                  <a:lnTo>
                    <a:pt x="418" y="72"/>
                  </a:lnTo>
                  <a:lnTo>
                    <a:pt x="420" y="72"/>
                  </a:lnTo>
                  <a:lnTo>
                    <a:pt x="422" y="72"/>
                  </a:lnTo>
                  <a:lnTo>
                    <a:pt x="422" y="72"/>
                  </a:lnTo>
                  <a:lnTo>
                    <a:pt x="422" y="70"/>
                  </a:lnTo>
                  <a:lnTo>
                    <a:pt x="422" y="70"/>
                  </a:lnTo>
                  <a:lnTo>
                    <a:pt x="424" y="68"/>
                  </a:lnTo>
                  <a:lnTo>
                    <a:pt x="428" y="66"/>
                  </a:lnTo>
                  <a:lnTo>
                    <a:pt x="430" y="64"/>
                  </a:lnTo>
                  <a:lnTo>
                    <a:pt x="432" y="60"/>
                  </a:lnTo>
                  <a:lnTo>
                    <a:pt x="432" y="60"/>
                  </a:lnTo>
                  <a:lnTo>
                    <a:pt x="434" y="56"/>
                  </a:lnTo>
                  <a:lnTo>
                    <a:pt x="434" y="56"/>
                  </a:lnTo>
                  <a:lnTo>
                    <a:pt x="434" y="54"/>
                  </a:lnTo>
                  <a:lnTo>
                    <a:pt x="434" y="54"/>
                  </a:lnTo>
                  <a:lnTo>
                    <a:pt x="434" y="52"/>
                  </a:lnTo>
                  <a:lnTo>
                    <a:pt x="434" y="52"/>
                  </a:lnTo>
                  <a:lnTo>
                    <a:pt x="434" y="50"/>
                  </a:lnTo>
                  <a:lnTo>
                    <a:pt x="434" y="50"/>
                  </a:lnTo>
                  <a:lnTo>
                    <a:pt x="434" y="48"/>
                  </a:lnTo>
                  <a:lnTo>
                    <a:pt x="434" y="48"/>
                  </a:lnTo>
                  <a:lnTo>
                    <a:pt x="432" y="46"/>
                  </a:lnTo>
                  <a:lnTo>
                    <a:pt x="432" y="46"/>
                  </a:lnTo>
                  <a:lnTo>
                    <a:pt x="432" y="44"/>
                  </a:lnTo>
                  <a:lnTo>
                    <a:pt x="432" y="44"/>
                  </a:lnTo>
                  <a:lnTo>
                    <a:pt x="432" y="42"/>
                  </a:lnTo>
                  <a:lnTo>
                    <a:pt x="432" y="42"/>
                  </a:lnTo>
                  <a:lnTo>
                    <a:pt x="430" y="40"/>
                  </a:lnTo>
                  <a:lnTo>
                    <a:pt x="430" y="40"/>
                  </a:lnTo>
                  <a:lnTo>
                    <a:pt x="428" y="36"/>
                  </a:lnTo>
                  <a:lnTo>
                    <a:pt x="428" y="36"/>
                  </a:lnTo>
                  <a:lnTo>
                    <a:pt x="422" y="28"/>
                  </a:lnTo>
                  <a:lnTo>
                    <a:pt x="422" y="28"/>
                  </a:lnTo>
                  <a:lnTo>
                    <a:pt x="422" y="26"/>
                  </a:lnTo>
                  <a:lnTo>
                    <a:pt x="422" y="26"/>
                  </a:lnTo>
                  <a:lnTo>
                    <a:pt x="420" y="24"/>
                  </a:lnTo>
                  <a:lnTo>
                    <a:pt x="420" y="24"/>
                  </a:lnTo>
                  <a:lnTo>
                    <a:pt x="418" y="24"/>
                  </a:lnTo>
                  <a:lnTo>
                    <a:pt x="418" y="24"/>
                  </a:lnTo>
                  <a:lnTo>
                    <a:pt x="410" y="18"/>
                  </a:lnTo>
                  <a:lnTo>
                    <a:pt x="410" y="20"/>
                  </a:lnTo>
                  <a:lnTo>
                    <a:pt x="410" y="20"/>
                  </a:lnTo>
                  <a:lnTo>
                    <a:pt x="410" y="16"/>
                  </a:lnTo>
                  <a:lnTo>
                    <a:pt x="408" y="16"/>
                  </a:lnTo>
                  <a:lnTo>
                    <a:pt x="408" y="16"/>
                  </a:lnTo>
                  <a:lnTo>
                    <a:pt x="406" y="16"/>
                  </a:lnTo>
                  <a:lnTo>
                    <a:pt x="406" y="1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4" y="14"/>
                  </a:lnTo>
                  <a:lnTo>
                    <a:pt x="404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2"/>
                  </a:lnTo>
                  <a:lnTo>
                    <a:pt x="400" y="12"/>
                  </a:lnTo>
                  <a:lnTo>
                    <a:pt x="396" y="12"/>
                  </a:lnTo>
                  <a:lnTo>
                    <a:pt x="396" y="12"/>
                  </a:lnTo>
                  <a:close/>
                </a:path>
              </a:pathLst>
            </a:custGeom>
            <a:solidFill>
              <a:srgbClr val="16A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文本占位符 25"/>
          <p:cNvSpPr>
            <a:spLocks noGrp="1"/>
          </p:cNvSpPr>
          <p:nvPr>
            <p:ph type="body" sz="quarter" idx="10"/>
          </p:nvPr>
        </p:nvSpPr>
        <p:spPr>
          <a:xfrm>
            <a:off x="655541" y="680601"/>
            <a:ext cx="3886387" cy="43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Tx/>
              <a:buNone/>
              <a:defRPr lang="zh-CN" altLang="en-US" sz="24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5" name="矩形 54"/>
          <p:cNvSpPr/>
          <p:nvPr userDrawn="1"/>
        </p:nvSpPr>
        <p:spPr>
          <a:xfrm>
            <a:off x="6434430" y="133565"/>
            <a:ext cx="957714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矩形 55"/>
          <p:cNvSpPr/>
          <p:nvPr userDrawn="1"/>
        </p:nvSpPr>
        <p:spPr>
          <a:xfrm>
            <a:off x="7378972" y="175686"/>
            <a:ext cx="877268" cy="347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矩形 56"/>
          <p:cNvSpPr/>
          <p:nvPr userDrawn="1"/>
        </p:nvSpPr>
        <p:spPr>
          <a:xfrm>
            <a:off x="8310685" y="162563"/>
            <a:ext cx="881659" cy="37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矩形 57"/>
          <p:cNvSpPr/>
          <p:nvPr userDrawn="1"/>
        </p:nvSpPr>
        <p:spPr>
          <a:xfrm>
            <a:off x="9192344" y="133582"/>
            <a:ext cx="113987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200" b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1200" b="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矩形 58"/>
          <p:cNvSpPr/>
          <p:nvPr userDrawn="1"/>
        </p:nvSpPr>
        <p:spPr>
          <a:xfrm>
            <a:off x="10128448" y="133582"/>
            <a:ext cx="1273859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子标题</a:t>
            </a:r>
            <a:r>
              <a:rPr lang="en-US" altLang="zh-CN" sz="14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14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任意多边形 64"/>
          <p:cNvSpPr/>
          <p:nvPr userDrawn="1"/>
        </p:nvSpPr>
        <p:spPr>
          <a:xfrm>
            <a:off x="10632504" y="-7178"/>
            <a:ext cx="266008" cy="229317"/>
          </a:xfrm>
          <a:custGeom>
            <a:avLst/>
            <a:gdLst>
              <a:gd name="connsiteX0" fmla="*/ 0 w 266008"/>
              <a:gd name="connsiteY0" fmla="*/ 0 h 229317"/>
              <a:gd name="connsiteX1" fmla="*/ 266008 w 266008"/>
              <a:gd name="connsiteY1" fmla="*/ 0 h 229317"/>
              <a:gd name="connsiteX2" fmla="*/ 133004 w 266008"/>
              <a:gd name="connsiteY2" fmla="*/ 229317 h 229317"/>
              <a:gd name="connsiteX3" fmla="*/ 0 w 266008"/>
              <a:gd name="connsiteY3" fmla="*/ 0 h 22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8" h="229317">
                <a:moveTo>
                  <a:pt x="0" y="0"/>
                </a:moveTo>
                <a:lnTo>
                  <a:pt x="266008" y="0"/>
                </a:lnTo>
                <a:lnTo>
                  <a:pt x="133004" y="229317"/>
                </a:lnTo>
                <a:lnTo>
                  <a:pt x="0" y="0"/>
                </a:lnTo>
                <a:close/>
              </a:path>
            </a:pathLst>
          </a:custGeom>
          <a:solidFill>
            <a:srgbClr val="16A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10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10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>
            <a:off x="9983782" y="6405391"/>
            <a:ext cx="1440810" cy="4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63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7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9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qlwu@mail.ccnu.edu.c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enku.baidu.com/view/d8f0a4244b35eefdc8d33327.html" TargetMode="External"/><Relationship Id="rId2" Type="http://schemas.openxmlformats.org/officeDocument/2006/relationships/hyperlink" Target="https://jingyan.baidu.com/article/27fa7326b3b2e546f8271ff5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nku.baidu.com/view/b88dd968f12d2af90242e6df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95145"/>
            <a:ext cx="12192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>
                <a:latin typeface="微软雅黑" pitchFamily="34" charset="-122"/>
                <a:ea typeface="微软雅黑" pitchFamily="34" charset="-122"/>
                <a:cs typeface="仿宋"/>
              </a:rPr>
              <a:t>华中师范大学物理实验教学中心</a:t>
            </a:r>
            <a:endParaRPr lang="en-US" altLang="zh-CN" sz="2800" b="1" dirty="0">
              <a:latin typeface="微软雅黑" pitchFamily="34" charset="-122"/>
              <a:ea typeface="微软雅黑" pitchFamily="34" charset="-122"/>
              <a:cs typeface="仿宋"/>
            </a:endParaRPr>
          </a:p>
          <a:p>
            <a:pPr algn="ctr">
              <a:spcAft>
                <a:spcPts val="600"/>
              </a:spcAft>
            </a:pPr>
            <a:endParaRPr lang="en-US" altLang="zh-CN" sz="2800" b="1" dirty="0">
              <a:latin typeface="微软雅黑" pitchFamily="34" charset="-122"/>
              <a:ea typeface="微软雅黑" pitchFamily="34" charset="-122"/>
              <a:cs typeface="仿宋"/>
            </a:endParaRPr>
          </a:p>
          <a:p>
            <a:pPr algn="ctr">
              <a:spcAft>
                <a:spcPts val="600"/>
              </a:spcAft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  <a:cs typeface="仿宋"/>
              </a:rPr>
              <a:t>吴青林</a:t>
            </a:r>
            <a:endParaRPr lang="en-US" altLang="zh-CN" sz="2800" b="1" dirty="0">
              <a:latin typeface="微软雅黑" pitchFamily="34" charset="-122"/>
              <a:ea typeface="微软雅黑" pitchFamily="34" charset="-122"/>
              <a:cs typeface="仿宋"/>
            </a:endParaRPr>
          </a:p>
          <a:p>
            <a:pPr algn="ctr">
              <a:spcAft>
                <a:spcPts val="600"/>
              </a:spcAft>
            </a:pPr>
            <a:r>
              <a:rPr lang="en-US" altLang="zh-CN" sz="2800" b="1" dirty="0">
                <a:latin typeface="微软雅黑" pitchFamily="34" charset="-122"/>
                <a:ea typeface="微软雅黑" pitchFamily="34" charset="-122"/>
                <a:cs typeface="仿宋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qlwu@mail.ccnu.edu.cn</a:t>
            </a:r>
            <a:endParaRPr lang="en-US" altLang="zh-CN" sz="2800" b="1" dirty="0">
              <a:latin typeface="微软雅黑" pitchFamily="34" charset="-122"/>
              <a:ea typeface="微软雅黑" pitchFamily="34" charset="-122"/>
              <a:cs typeface="仿宋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A40D728-3FB8-46E8-9B02-D4FB9A024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700808"/>
            <a:ext cx="1152000" cy="1152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D3F1A0-FB52-4EBE-919D-F5AF3FAF7151}"/>
              </a:ext>
            </a:extLst>
          </p:cNvPr>
          <p:cNvSpPr/>
          <p:nvPr/>
        </p:nvSpPr>
        <p:spPr>
          <a:xfrm>
            <a:off x="0" y="1768977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宅家物理实验</a:t>
            </a:r>
            <a:r>
              <a: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光学篇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8587715-0889-4010-9C55-B119C9651110}"/>
              </a:ext>
            </a:extLst>
          </p:cNvPr>
          <p:cNvSpPr/>
          <p:nvPr/>
        </p:nvSpPr>
        <p:spPr>
          <a:xfrm flipV="1">
            <a:off x="0" y="3023241"/>
            <a:ext cx="12192000" cy="45719"/>
          </a:xfrm>
          <a:prstGeom prst="rect">
            <a:avLst/>
          </a:prstGeom>
          <a:solidFill>
            <a:srgbClr val="00666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02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头发丝直径测量</a:t>
            </a:r>
            <a:r>
              <a:rPr lang="en-US" altLang="zh-CN" dirty="0"/>
              <a:t>——</a:t>
            </a:r>
            <a:r>
              <a:rPr lang="zh-CN" altLang="en-US" dirty="0"/>
              <a:t>缠绕，干涉，衍射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5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实验器材：头发丝，玻璃片，直尺，激光笔，手机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 startAt="3"/>
            </a:pPr>
            <a:r>
              <a:rPr lang="zh-CN" altLang="en-US" sz="2400" dirty="0">
                <a:solidFill>
                  <a:prstClr val="black"/>
                </a:solidFill>
              </a:rPr>
              <a:t>固定头发丝，用激光照射，记录拍摄衍射图样，利用衍射原理测量头发丝直径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 startAt="3"/>
            </a:pPr>
            <a:r>
              <a:rPr lang="zh-CN" altLang="en-US" sz="2400" dirty="0">
                <a:solidFill>
                  <a:prstClr val="black"/>
                </a:solidFill>
              </a:rPr>
              <a:t>比较以上三种测量头发丝直径的方法</a:t>
            </a:r>
            <a:endParaRPr lang="en-US" altLang="zh-CN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D217DC-4682-4EFB-8A17-984101C43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4005064"/>
            <a:ext cx="1699793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46A8BA-60CA-403C-AEFB-097D124C1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66" y="4005064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78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等厚干涉</a:t>
            </a:r>
            <a:r>
              <a:rPr lang="en-US" altLang="zh-CN" dirty="0"/>
              <a:t>——</a:t>
            </a:r>
            <a:r>
              <a:rPr lang="zh-CN" altLang="en-US" dirty="0"/>
              <a:t>肥皂膜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5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实验器材：泡泡水，激光笔，手机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观察记录肥皂泡的颜色及其变化情况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将肥皂膜竖直放置，观察各个位置彩色条纹的变化；查阅肥皂水的资料，估算各条纹处的膜厚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F3A214-980B-4431-8F12-B9031D302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14" y="3969280"/>
            <a:ext cx="1959963" cy="1980000"/>
          </a:xfrm>
          <a:prstGeom prst="rect">
            <a:avLst/>
          </a:prstGeom>
        </p:spPr>
      </p:pic>
      <p:pic>
        <p:nvPicPr>
          <p:cNvPr id="7" name="图片 9" descr="微信图片_20181011201247">
            <a:extLst>
              <a:ext uri="{FF2B5EF4-FFF2-40B4-BE49-F238E27FC236}">
                <a16:creationId xmlns:a16="http://schemas.microsoft.com/office/drawing/2014/main" id="{66285CCC-D111-4A7E-AF0B-B29887F6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3969280"/>
            <a:ext cx="244429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35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光栅衍射</a:t>
            </a:r>
            <a:r>
              <a:rPr lang="en-US" altLang="zh-CN" dirty="0"/>
              <a:t>——</a:t>
            </a:r>
            <a:r>
              <a:rPr lang="zh-CN" altLang="en-US" dirty="0"/>
              <a:t>手机屏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4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实验器材：手机，激光笔，直尺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手机屏可看作二维平面光栅，参数可查阅厂商资料。用激光笔斜着照射手机屏，远处墙上可看见点阵状的衍射图样，观察记录，测量相关参数，利用光栅衍射原理测量激光波长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反过来，已知激光笔波长，可测量未知手机屏的分辨率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B21AF1-1427-43F4-9716-124FCB42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6" y="4437112"/>
            <a:ext cx="3027669" cy="18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2441BDD-C47B-4335-AA33-A3CF99DC5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4437112"/>
            <a:ext cx="2715774" cy="18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4771A9D-BABA-4D8F-90A3-33C373E05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109" y="4437112"/>
            <a:ext cx="230137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54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人造彩虹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4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实验器材：手机，手电筒，玻璃球，小玻璃珠，喷水瓶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研究彩虹的成因，解释彩虹的形状、视角、色彩排列顺序、宽度，看到彩虹的时间、方位。。。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根据彩虹的形成原理，观察记录身边的人工彩虹，如喷泉，洒水车等形成的彩虹，验证上述参数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pic>
        <p:nvPicPr>
          <p:cNvPr id="5" name="Picture 3" descr="C:\Users\Administrator\Pictures\Picasa\Exports\2016091822洒水车\IMG_20160922_084737.jpg">
            <a:extLst>
              <a:ext uri="{FF2B5EF4-FFF2-40B4-BE49-F238E27FC236}">
                <a16:creationId xmlns:a16="http://schemas.microsoft.com/office/drawing/2014/main" id="{B4544ACD-E4F5-4F19-BAA0-6182C996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259" y="4437112"/>
            <a:ext cx="2542997" cy="1908000"/>
          </a:xfrm>
          <a:prstGeom prst="rect">
            <a:avLst/>
          </a:prstGeom>
          <a:noFill/>
        </p:spPr>
      </p:pic>
      <p:pic>
        <p:nvPicPr>
          <p:cNvPr id="4" name="Picture 2" descr="D:\课程讲义\光学\光学课件\第三章\彩虹\图片\20161005喷泉彩虹\喷泉彩虹.JPG">
            <a:extLst>
              <a:ext uri="{FF2B5EF4-FFF2-40B4-BE49-F238E27FC236}">
                <a16:creationId xmlns:a16="http://schemas.microsoft.com/office/drawing/2014/main" id="{BD768BD6-0F13-49E4-A1FA-48ECBCA8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2413" y="4437112"/>
            <a:ext cx="2544000" cy="190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404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人造彩虹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4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实验器材：手机，手电筒，玻璃球，小玻璃珠，喷水瓶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根据彩虹的形成原理，用小玻璃珠，玻璃球，</a:t>
            </a:r>
            <a:r>
              <a:rPr lang="zh-CN" altLang="en-US" sz="2400" dirty="0"/>
              <a:t>喷水瓶</a:t>
            </a:r>
            <a:r>
              <a:rPr lang="zh-CN" altLang="en-US" sz="2400" dirty="0">
                <a:solidFill>
                  <a:prstClr val="black"/>
                </a:solidFill>
              </a:rPr>
              <a:t>等制造人工彩虹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计算玻璃珠彩虹的各项参数，与天然彩虹进行比较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pic>
        <p:nvPicPr>
          <p:cNvPr id="7" name="Picture 3" descr="C:\Users\Administrator\Pictures\Picasa\Exports\模拟彩虹\玻璃珠彩虹.jpg">
            <a:extLst>
              <a:ext uri="{FF2B5EF4-FFF2-40B4-BE49-F238E27FC236}">
                <a16:creationId xmlns:a16="http://schemas.microsoft.com/office/drawing/2014/main" id="{49F31148-EAC1-4B86-9A2C-E66D4B499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1984" y="4041280"/>
            <a:ext cx="2550176" cy="1800000"/>
          </a:xfrm>
          <a:prstGeom prst="rect">
            <a:avLst/>
          </a:prstGeom>
          <a:noFill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5E2F836-E13B-49FC-8256-3804A4E3A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4041280"/>
            <a:ext cx="3054047" cy="1800000"/>
          </a:xfrm>
          <a:prstGeom prst="rect">
            <a:avLst/>
          </a:prstGeom>
        </p:spPr>
      </p:pic>
      <p:pic>
        <p:nvPicPr>
          <p:cNvPr id="6" name="Picture 2" descr="D:\课程讲义\光学\光学课件\第三章\彩虹\模拟彩虹\单玻璃球彩虹1.jpg">
            <a:extLst>
              <a:ext uri="{FF2B5EF4-FFF2-40B4-BE49-F238E27FC236}">
                <a16:creationId xmlns:a16="http://schemas.microsoft.com/office/drawing/2014/main" id="{E6C7BD37-C77B-4C03-8327-1CDC993E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068" y="4041280"/>
            <a:ext cx="1350001" cy="1800000"/>
          </a:xfrm>
          <a:prstGeom prst="rect">
            <a:avLst/>
          </a:prstGeom>
          <a:noFill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A2BE95-68CD-45A7-BBEF-6246FC2B9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19" y="4041280"/>
            <a:ext cx="210666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光的偏振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4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</a:t>
            </a:r>
            <a:r>
              <a:rPr lang="en-US" altLang="zh-CN" sz="2400" dirty="0"/>
              <a:t>3D</a:t>
            </a:r>
            <a:r>
              <a:rPr lang="zh-CN" altLang="en-US" sz="2400" dirty="0"/>
              <a:t>眼镜，手电筒，塑料尺，量角器，手机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拆下看电影的</a:t>
            </a:r>
            <a:r>
              <a:rPr lang="en-US" altLang="zh-CN" sz="2400" dirty="0">
                <a:solidFill>
                  <a:prstClr val="black"/>
                </a:solidFill>
              </a:rPr>
              <a:t>3D</a:t>
            </a:r>
            <a:r>
              <a:rPr lang="zh-CN" altLang="en-US" sz="2400" dirty="0">
                <a:solidFill>
                  <a:prstClr val="black"/>
                </a:solidFill>
              </a:rPr>
              <a:t>眼镜片叠在一起，中间加入塑料尺，用手夹紧，观察光弹性效应导致的彩色条纹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手机安装照度计</a:t>
            </a:r>
            <a:r>
              <a:rPr lang="en-US" altLang="zh-CN" sz="2400" dirty="0">
                <a:solidFill>
                  <a:prstClr val="black"/>
                </a:solidFill>
              </a:rPr>
              <a:t>/</a:t>
            </a:r>
            <a:r>
              <a:rPr lang="zh-CN" altLang="en-US" sz="2400" dirty="0">
                <a:solidFill>
                  <a:prstClr val="black"/>
                </a:solidFill>
              </a:rPr>
              <a:t>光强计</a:t>
            </a:r>
            <a:r>
              <a:rPr lang="en-US" altLang="zh-CN" sz="2400" dirty="0">
                <a:solidFill>
                  <a:prstClr val="black"/>
                </a:solidFill>
              </a:rPr>
              <a:t>/</a:t>
            </a:r>
            <a:r>
              <a:rPr lang="zh-CN" altLang="en-US" sz="2400" dirty="0">
                <a:solidFill>
                  <a:prstClr val="black"/>
                </a:solidFill>
              </a:rPr>
              <a:t>光度计</a:t>
            </a:r>
            <a:r>
              <a:rPr lang="en-US" altLang="zh-CN" sz="2400" dirty="0">
                <a:solidFill>
                  <a:prstClr val="black"/>
                </a:solidFill>
              </a:rPr>
              <a:t>app</a:t>
            </a:r>
            <a:r>
              <a:rPr lang="zh-CN" altLang="en-US" sz="2400" dirty="0">
                <a:solidFill>
                  <a:prstClr val="black"/>
                </a:solidFill>
              </a:rPr>
              <a:t>即可测量光强，改变两偏振片夹角并记录对应光强，绘制光强</a:t>
            </a:r>
            <a:r>
              <a:rPr lang="en-US" altLang="zh-CN" sz="2400" dirty="0">
                <a:solidFill>
                  <a:prstClr val="black"/>
                </a:solidFill>
              </a:rPr>
              <a:t>-</a:t>
            </a:r>
            <a:r>
              <a:rPr lang="zh-CN" altLang="en-US" sz="2400" dirty="0">
                <a:solidFill>
                  <a:prstClr val="black"/>
                </a:solidFill>
              </a:rPr>
              <a:t>夹角曲线，验证马吕斯定律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112B92-6798-408C-B8C8-9F4424904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20" y="4437112"/>
            <a:ext cx="2279576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90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宅家物理实验的背景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教育部要求“停课不停教、停课不停学”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实验教学不同于理论教学，更强调学生的动手操作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虚拟仿真实验，实验类慕课无法代替实验操作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学生离校在家，没有学校的实验器材和仪器设备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学生都有智能手机，可开发为功能强大的测量分析仪器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34146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宅家物理实验的设计思路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实验项目灵活设置，不能固守大纲，以学生能力培养为目标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实现物理实验教学对学生实验操作能力的考察，关注动手能力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zh-CN" dirty="0"/>
              <a:t>实验器材</a:t>
            </a:r>
            <a:r>
              <a:rPr lang="zh-CN" altLang="en-US" dirty="0"/>
              <a:t>应</a:t>
            </a:r>
            <a:r>
              <a:rPr lang="zh-CN" altLang="zh-CN" dirty="0"/>
              <a:t>简单易得，</a:t>
            </a:r>
            <a:r>
              <a:rPr lang="zh-CN" altLang="en-US" dirty="0"/>
              <a:t>来自于</a:t>
            </a:r>
            <a:r>
              <a:rPr lang="zh-CN" altLang="zh-CN" dirty="0"/>
              <a:t>日常生活</a:t>
            </a:r>
            <a:r>
              <a:rPr lang="zh-CN" altLang="en-US" dirty="0"/>
              <a:t>，激发学习兴趣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实验来源于生活，培养学生应用物理知识解决实际问题的能力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实验项目均为自主</a:t>
            </a:r>
            <a:r>
              <a:rPr lang="en-US" altLang="zh-CN" dirty="0"/>
              <a:t>DIY</a:t>
            </a:r>
            <a:r>
              <a:rPr lang="zh-CN" altLang="en-US" dirty="0"/>
              <a:t>实验，器材选取制作、实验设计均由学生自主完成，充分发挥学生的想象力、创造力和探究能力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实验项目源于光学课堂的探究性实验，可根据学生情况适时调整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72113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自制透镜，测量透镜焦距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5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实验器材：矿泉水瓶，刀</a:t>
            </a:r>
            <a:r>
              <a:rPr lang="en-US" altLang="zh-CN" sz="2400" dirty="0"/>
              <a:t>/</a:t>
            </a:r>
            <a:r>
              <a:rPr lang="zh-CN" altLang="en-US" sz="2400" dirty="0"/>
              <a:t>剪刀，小镜子，直尺，手机，白纸</a:t>
            </a:r>
            <a:r>
              <a:rPr lang="en-US" altLang="zh-CN" sz="2400" dirty="0"/>
              <a:t>/</a:t>
            </a:r>
            <a:r>
              <a:rPr lang="zh-CN" altLang="en-US" sz="2400" dirty="0"/>
              <a:t>屏，保鲜膜，牙签，胶带，胶水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/>
              <a:t>用矿泉水瓶制作大小、厚薄不一的透镜，参考</a:t>
            </a:r>
            <a:r>
              <a:rPr lang="en-US" altLang="zh-CN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https://jingyan.baidu.com/article/27fa7326b3b2e546f8271ff5.html</a:t>
            </a:r>
            <a:endParaRPr lang="en-US" altLang="zh-CN" sz="20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自准直法测量自制透镜焦距，</a:t>
            </a:r>
            <a:r>
              <a:rPr lang="zh-CN" altLang="en-US" sz="2400" dirty="0"/>
              <a:t>手机手电筒做光源，</a:t>
            </a:r>
            <a:r>
              <a:rPr lang="zh-CN" altLang="en-US" sz="2400" dirty="0">
                <a:solidFill>
                  <a:prstClr val="black"/>
                </a:solidFill>
              </a:rPr>
              <a:t>参考</a:t>
            </a:r>
            <a:r>
              <a:rPr lang="en-US" altLang="zh-CN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https://wenku.baidu.com/view/d8f0a4244b35eefdc8d33327.html</a:t>
            </a:r>
            <a:endParaRPr lang="en-US" altLang="zh-CN" sz="20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两次成像法测量自制透镜焦距，</a:t>
            </a:r>
            <a:r>
              <a:rPr lang="zh-CN" altLang="en-US" sz="2400" dirty="0"/>
              <a:t>手机手电筒做光源，</a:t>
            </a:r>
            <a:r>
              <a:rPr lang="zh-CN" altLang="en-US" sz="2400" dirty="0">
                <a:solidFill>
                  <a:prstClr val="black"/>
                </a:solidFill>
              </a:rPr>
              <a:t>参考</a:t>
            </a:r>
            <a:r>
              <a:rPr lang="en-US" altLang="zh-CN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https://wenku.baidu.com/view/b88dd968f12d2af90242e6df.html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60538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用自制透镜组装望远镜、显微镜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5"/>
            <a:ext cx="9252020" cy="4202754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/>
              <a:t>自制</a:t>
            </a:r>
            <a:r>
              <a:rPr lang="en-US" altLang="zh-CN" sz="2400" dirty="0"/>
              <a:t>2</a:t>
            </a:r>
            <a:r>
              <a:rPr lang="zh-CN" altLang="en-US" sz="2400" dirty="0"/>
              <a:t>个直径相同但焦距不同透镜，用保鲜膜内芯（或纸盒硬卡纸等）制作镜筒，组装望远镜，观察远物，估计其放大本领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用牙签蘸水滴在保鲜膜或透明薄片上，制成焦距很短的透镜，作为显微镜的物镜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用自制短焦透镜和其他透镜组装显微镜，观察微小物体，估计其放大本领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824993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夫琅禾费衍射</a:t>
            </a:r>
            <a:r>
              <a:rPr lang="en-US" altLang="zh-CN" dirty="0"/>
              <a:t>——</a:t>
            </a:r>
            <a:r>
              <a:rPr lang="zh-CN" altLang="en-US" dirty="0"/>
              <a:t>单缝，双缝，小孔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5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实验器材：小镜子</a:t>
            </a:r>
            <a:r>
              <a:rPr lang="en-US" altLang="zh-CN" sz="2400" dirty="0"/>
              <a:t>/</a:t>
            </a:r>
            <a:r>
              <a:rPr lang="zh-CN" altLang="en-US" sz="2400" dirty="0"/>
              <a:t>黑色胶片</a:t>
            </a:r>
            <a:r>
              <a:rPr lang="en-US" altLang="zh-CN" sz="2400" dirty="0"/>
              <a:t>/</a:t>
            </a:r>
            <a:r>
              <a:rPr lang="zh-CN" altLang="en-US" sz="2400" dirty="0"/>
              <a:t>黑卡纸，刀片</a:t>
            </a:r>
            <a:r>
              <a:rPr lang="en-US" altLang="zh-CN" sz="2400" dirty="0"/>
              <a:t>/</a:t>
            </a:r>
            <a:r>
              <a:rPr lang="zh-CN" altLang="en-US" sz="2400" dirty="0"/>
              <a:t>剪刀，针，直尺，手机，激光笔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/>
              <a:t>在小镜子背面，用各种厚度的刀片</a:t>
            </a:r>
            <a:r>
              <a:rPr lang="en-US" altLang="zh-CN" sz="2400" dirty="0"/>
              <a:t>/</a:t>
            </a:r>
            <a:r>
              <a:rPr lang="zh-CN" altLang="en-US" sz="2400" dirty="0"/>
              <a:t>剪刀刻画，制作不同宽度的单缝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两个刀片并拢同时刻画即可制作双缝，刀片中间夹</a:t>
            </a:r>
            <a:r>
              <a:rPr lang="en-US" altLang="zh-CN" sz="2400" dirty="0">
                <a:solidFill>
                  <a:prstClr val="black"/>
                </a:solidFill>
              </a:rPr>
              <a:t>1-8</a:t>
            </a:r>
            <a:r>
              <a:rPr lang="zh-CN" altLang="en-US" sz="2400" dirty="0">
                <a:solidFill>
                  <a:prstClr val="black"/>
                </a:solidFill>
              </a:rPr>
              <a:t>层纸片，可调节双缝间距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用针尖</a:t>
            </a:r>
            <a:r>
              <a:rPr lang="en-US" altLang="zh-CN" sz="2400" dirty="0">
                <a:solidFill>
                  <a:prstClr val="black"/>
                </a:solidFill>
              </a:rPr>
              <a:t>/</a:t>
            </a:r>
            <a:r>
              <a:rPr lang="zh-CN" altLang="en-US" sz="2400" dirty="0">
                <a:solidFill>
                  <a:prstClr val="black"/>
                </a:solidFill>
              </a:rPr>
              <a:t>圆规等制作直径不同的圆孔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6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夫琅禾费衍射</a:t>
            </a:r>
            <a:r>
              <a:rPr lang="en-US" altLang="zh-CN" dirty="0"/>
              <a:t>——</a:t>
            </a:r>
            <a:r>
              <a:rPr lang="zh-CN" altLang="en-US" dirty="0"/>
              <a:t>单缝，双缝，小孔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5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实验器材：小镜子</a:t>
            </a:r>
            <a:r>
              <a:rPr lang="en-US" altLang="zh-CN" sz="2400" dirty="0"/>
              <a:t>/</a:t>
            </a:r>
            <a:r>
              <a:rPr lang="zh-CN" altLang="en-US" sz="2400" dirty="0"/>
              <a:t>黑色胶片</a:t>
            </a:r>
            <a:r>
              <a:rPr lang="en-US" altLang="zh-CN" sz="2400" dirty="0"/>
              <a:t>/</a:t>
            </a:r>
            <a:r>
              <a:rPr lang="zh-CN" altLang="en-US" sz="2400" dirty="0"/>
              <a:t>黑卡纸，刀片</a:t>
            </a:r>
            <a:r>
              <a:rPr lang="en-US" altLang="zh-CN" sz="2400" dirty="0"/>
              <a:t>/</a:t>
            </a:r>
            <a:r>
              <a:rPr lang="zh-CN" altLang="en-US" sz="2400" dirty="0"/>
              <a:t>剪刀，针，直尺，手机，激光笔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 startAt="4"/>
            </a:pPr>
            <a:r>
              <a:rPr lang="zh-CN" altLang="en-US" sz="2400" dirty="0">
                <a:solidFill>
                  <a:prstClr val="black"/>
                </a:solidFill>
              </a:rPr>
              <a:t>用激光笔照射单缝、双缝和小孔，记录拍摄衍射图样，利用衍射原理测量单缝、双缝和圆孔孔尺寸。</a:t>
            </a:r>
            <a:endParaRPr lang="en-US" altLang="zh-CN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10D7EA-6223-45A3-A3B1-A307F9709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917" y="3861248"/>
            <a:ext cx="1507571" cy="18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7C59A68-FCB8-4C1D-B488-13F8547F8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011" y="3861248"/>
            <a:ext cx="1902933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43ABD7-FD1C-4345-9F38-55143DBA9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301" y="3861248"/>
            <a:ext cx="1616827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3CE943-21F7-4CDE-90CD-230519F71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00" y="3861248"/>
            <a:ext cx="1605212" cy="18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934516-1AA9-4485-9652-EA69F26AB8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852416"/>
            <a:ext cx="158156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87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菲涅尔衍射</a:t>
            </a:r>
            <a:r>
              <a:rPr lang="en-US" altLang="zh-CN" dirty="0"/>
              <a:t>——</a:t>
            </a:r>
            <a:r>
              <a:rPr lang="zh-CN" altLang="en-US" dirty="0"/>
              <a:t>圆屏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5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实验器材：小钢珠，玻璃，透明胶，激光笔，手机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将直径约</a:t>
            </a:r>
            <a:r>
              <a:rPr lang="en-US" altLang="zh-CN" sz="2400" dirty="0">
                <a:solidFill>
                  <a:prstClr val="black"/>
                </a:solidFill>
              </a:rPr>
              <a:t>2mm</a:t>
            </a:r>
            <a:r>
              <a:rPr lang="zh-CN" altLang="en-US" sz="2400" dirty="0">
                <a:solidFill>
                  <a:prstClr val="black"/>
                </a:solidFill>
              </a:rPr>
              <a:t>的小钢珠粘在玻璃上或用透明胶悬挂起来，用激光笔照射钢珠，几米外的墙上可以观察到衍射环，记录拍摄衍射图样，用衍射理论验证钢珠尺寸、珠屏距离和衍射图样的关系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若激光笔光斑太大或质量较差，可用黑卡纸扎一个针孔过滤光斑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927531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F70939-1258-4302-9C96-B844A23BD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头发丝直径测量</a:t>
            </a:r>
            <a:r>
              <a:rPr lang="en-US" altLang="zh-CN" dirty="0"/>
              <a:t>——</a:t>
            </a:r>
            <a:r>
              <a:rPr lang="zh-CN" altLang="en-US" dirty="0"/>
              <a:t>缠绕，干涉，衍射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E2CF8-0024-4B2D-9347-A5C31DC066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492" y="1818535"/>
            <a:ext cx="9252020" cy="4202754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400" dirty="0"/>
              <a:t>实验器材：头发丝，玻璃片，直尺，激光笔，手机</a:t>
            </a:r>
            <a:endParaRPr lang="en-US" altLang="zh-CN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将头发丝依次紧密缠绕在牙签</a:t>
            </a:r>
            <a:r>
              <a:rPr lang="en-US" altLang="zh-CN" sz="2400" dirty="0">
                <a:solidFill>
                  <a:prstClr val="black"/>
                </a:solidFill>
              </a:rPr>
              <a:t>/</a:t>
            </a:r>
            <a:r>
              <a:rPr lang="zh-CN" altLang="en-US" sz="2400" dirty="0">
                <a:solidFill>
                  <a:prstClr val="black"/>
                </a:solidFill>
              </a:rPr>
              <a:t>笔芯上，至少缠几十圈以上，用直尺测量总长度，求出头发丝直径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</a:rPr>
              <a:t>将头发丝放在两个盖玻片之间，制作一个空气劈尖，利用等厚干涉的方法测量头发丝厚度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4A035D-B187-4258-8344-9CA572D29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4437312"/>
            <a:ext cx="2509772" cy="18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960EEE-E405-4D9D-9D22-45B27EE57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406" y="4437312"/>
            <a:ext cx="1757397" cy="1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2C1C5DF-158E-4143-BD47-322F299CC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925" y="4437312"/>
            <a:ext cx="329673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24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6A287"/>
        </a:solidFill>
      </a:spPr>
      <a:bodyPr wrap="none">
        <a:spAutoFit/>
      </a:bodyPr>
      <a:lstStyle>
        <a:defPPr>
          <a:defRPr sz="2800" dirty="0" smtClean="0">
            <a:solidFill>
              <a:prstClr val="white"/>
            </a:solidFill>
            <a:latin typeface="黑体" pitchFamily="49" charset="-122"/>
            <a:ea typeface="黑体" pitchFamily="49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A000120150327A04KPBG</Template>
  <TotalTime>6488</TotalTime>
  <Words>1104</Words>
  <Application>Microsoft Office PowerPoint</Application>
  <PresentationFormat>宽屏</PresentationFormat>
  <Paragraphs>69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仿宋</vt:lpstr>
      <vt:lpstr>黑体</vt:lpstr>
      <vt:lpstr>宋体</vt:lpstr>
      <vt:lpstr>微软雅黑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吴青林</dc:creator>
  <cp:lastModifiedBy>qlwu</cp:lastModifiedBy>
  <cp:revision>805</cp:revision>
  <dcterms:created xsi:type="dcterms:W3CDTF">2015-05-14T07:52:23Z</dcterms:created>
  <dcterms:modified xsi:type="dcterms:W3CDTF">2020-03-29T14:18:41Z</dcterms:modified>
</cp:coreProperties>
</file>