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6" r:id="rId3"/>
    <p:sldId id="257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3.xml"/><Relationship Id="rId5" Type="http://schemas.openxmlformats.org/officeDocument/2006/relationships/image" Target="../media/image3.png"/><Relationship Id="rId4" Type="http://schemas.openxmlformats.org/officeDocument/2006/relationships/tags" Target="../tags/tag72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574061"/>
            <a:ext cx="10852237" cy="899167"/>
          </a:xfrm>
        </p:spPr>
        <p:txBody>
          <a:bodyPr/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大学物理自主设计性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实验</a:t>
            </a:r>
            <a:br>
              <a:rPr lang="zh-CN" altLang="en-US"/>
            </a:br>
            <a:br>
              <a:rPr lang="zh-CN" altLang="en-US"/>
            </a:br>
            <a:r>
              <a:rPr lang="zh-CN" altLang="en-US" sz="4400"/>
              <a:t>蛇</a:t>
            </a:r>
            <a:r>
              <a:rPr lang="zh-CN" altLang="en-US" sz="4400"/>
              <a:t>摆的设计与制作</a:t>
            </a:r>
            <a:endParaRPr lang="zh-CN" altLang="en-US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赵海发</a:t>
            </a:r>
            <a:endParaRPr lang="zh-CN" altLang="en-US"/>
          </a:p>
          <a:p>
            <a:r>
              <a:rPr lang="zh-CN" altLang="en-US"/>
              <a:t>哈尔滨工业大学物理实验中心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574061"/>
            <a:ext cx="10852237" cy="899167"/>
          </a:xfrm>
        </p:spPr>
        <p:txBody>
          <a:bodyPr/>
          <a:lstStyle/>
          <a:p>
            <a:pPr algn="ctr"/>
            <a:r>
              <a:rPr lang="zh-CN" altLang="en-US" sz="2800"/>
              <a:t>实验内容</a:t>
            </a:r>
            <a:br>
              <a:rPr lang="zh-CN" altLang="en-US" sz="4400"/>
            </a:br>
            <a:endParaRPr lang="zh-CN" altLang="en-US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9882" y="2424430"/>
            <a:ext cx="10852237" cy="950984"/>
          </a:xfrm>
        </p:spPr>
        <p:txBody>
          <a:bodyPr/>
          <a:lstStyle/>
          <a:p>
            <a:pPr algn="l"/>
            <a:r>
              <a:rPr lang="zh-CN" altLang="en-US"/>
              <a:t>　　　　　　　　　　　　　　</a:t>
            </a:r>
            <a:r>
              <a:rPr lang="zh-CN" altLang="en-US" sz="2800"/>
              <a:t>实验器材</a:t>
            </a:r>
            <a:endParaRPr lang="zh-CN" altLang="en-US" sz="2800"/>
          </a:p>
          <a:p>
            <a:pPr algn="l"/>
            <a:endParaRPr lang="zh-CN" altLang="en-US"/>
          </a:p>
          <a:p>
            <a:pPr algn="l"/>
            <a:r>
              <a:rPr lang="zh-CN" altLang="en-US"/>
              <a:t>１、水平支架（长度大约</a:t>
            </a:r>
            <a:r>
              <a:rPr lang="en-US" altLang="zh-CN"/>
              <a:t>50cm</a:t>
            </a:r>
            <a:r>
              <a:rPr lang="zh-CN" altLang="en-US"/>
              <a:t>）；直尺</a:t>
            </a:r>
            <a:r>
              <a:rPr lang="en-US" altLang="zh-CN"/>
              <a:t>(40cm)</a:t>
            </a:r>
            <a:r>
              <a:rPr lang="zh-CN" altLang="en-US"/>
              <a:t>．</a:t>
            </a:r>
            <a:endParaRPr lang="zh-CN" altLang="en-US"/>
          </a:p>
          <a:p>
            <a:pPr algn="l"/>
            <a:r>
              <a:rPr lang="zh-CN" altLang="en-US"/>
              <a:t>２、摆线</a:t>
            </a:r>
            <a:r>
              <a:rPr lang="zh-CN" altLang="en-US"/>
              <a:t>（不可伸长、有一定强度，最好用大力马鱼线）</a:t>
            </a:r>
            <a:r>
              <a:rPr lang="en-US" altLang="zh-CN"/>
              <a:t>;</a:t>
            </a:r>
            <a:endParaRPr lang="zh-CN" altLang="en-US"/>
          </a:p>
          <a:p>
            <a:pPr algn="l"/>
            <a:r>
              <a:rPr lang="zh-CN" altLang="en-US"/>
              <a:t>３、摆球</a:t>
            </a:r>
            <a:r>
              <a:rPr lang="en-US" altLang="zh-CN"/>
              <a:t>10-15</a:t>
            </a:r>
            <a:r>
              <a:rPr lang="zh-CN" altLang="en-US"/>
              <a:t>个</a:t>
            </a:r>
            <a:r>
              <a:rPr lang="en-US" altLang="zh-CN"/>
              <a:t>(</a:t>
            </a:r>
            <a:r>
              <a:rPr lang="zh-CN" altLang="en-US"/>
              <a:t>直径</a:t>
            </a:r>
            <a:r>
              <a:rPr lang="en-US" altLang="zh-CN"/>
              <a:t>2cm</a:t>
            </a:r>
            <a:r>
              <a:rPr lang="zh-CN" altLang="en-US"/>
              <a:t>，或者用小药瓶或者大螺帽代替）；</a:t>
            </a:r>
            <a:endParaRPr lang="zh-CN" altLang="en-US"/>
          </a:p>
          <a:p>
            <a:pPr algn="l"/>
            <a:r>
              <a:rPr lang="zh-CN" altLang="en-US"/>
              <a:t>４、手机（计时及录像</a:t>
            </a:r>
            <a:r>
              <a:rPr lang="zh-CN" altLang="en-US"/>
              <a:t>）。</a:t>
            </a:r>
            <a:endParaRPr lang="zh-CN" altLang="en-US"/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73082" y="1473200"/>
            <a:ext cx="10852237" cy="950984"/>
          </a:xfrm>
          <a:prstGeom prst="rect">
            <a:avLst/>
          </a:prstGeom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/>
              <a:t>1</a:t>
            </a:r>
            <a:r>
              <a:rPr lang="zh-CN" altLang="en-US"/>
              <a:t>、用单摆测量重力加速度；</a:t>
            </a:r>
            <a:endParaRPr lang="zh-CN" altLang="en-US"/>
          </a:p>
          <a:p>
            <a:pPr algn="l"/>
            <a:r>
              <a:rPr lang="zh-CN" altLang="en-US"/>
              <a:t>２、蛇摆的设计与制作。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69882" y="574061"/>
            <a:ext cx="10852237" cy="899167"/>
          </a:xfrm>
        </p:spPr>
        <p:txBody>
          <a:bodyPr/>
          <a:lstStyle/>
          <a:p>
            <a:pPr algn="l"/>
            <a:r>
              <a:rPr lang="en-US" altLang="zh-CN" sz="2800"/>
              <a:t>                         </a:t>
            </a:r>
            <a:r>
              <a:rPr lang="zh-CN" altLang="en-US" sz="2800"/>
              <a:t>实验设计要求</a:t>
            </a:r>
            <a:br>
              <a:rPr lang="zh-CN" altLang="en-US" sz="2800"/>
            </a:br>
            <a:br>
              <a:rPr lang="zh-CN" altLang="en-US" sz="2800"/>
            </a:br>
            <a:r>
              <a:rPr lang="zh-CN" altLang="en-US" sz="2000"/>
              <a:t>１</a:t>
            </a:r>
            <a:r>
              <a:rPr lang="zh-CN" altLang="en-US" sz="2400"/>
              <a:t>、</a:t>
            </a:r>
            <a:r>
              <a:rPr lang="zh-CN" altLang="en-US" sz="2000"/>
              <a:t>设计一个由</a:t>
            </a:r>
            <a:r>
              <a:rPr lang="en-US" altLang="zh-CN" sz="2000"/>
              <a:t>10</a:t>
            </a:r>
            <a:r>
              <a:rPr lang="zh-CN" altLang="en-US" sz="2000"/>
              <a:t>个单摆组成的蛇摆，要求相邻单摆的频率差为</a:t>
            </a:r>
            <a:r>
              <a:rPr lang="en-US" altLang="zh-CN" sz="2000"/>
              <a:t>0.02</a:t>
            </a:r>
            <a:r>
              <a:rPr lang="zh-CN" altLang="en-US" sz="2000"/>
              <a:t>。</a:t>
            </a:r>
            <a:br>
              <a:rPr lang="zh-CN" altLang="en-US" sz="2000"/>
            </a:br>
            <a:r>
              <a:rPr lang="zh-CN" altLang="en-US" sz="2000"/>
              <a:t> </a:t>
            </a:r>
            <a:br>
              <a:rPr lang="zh-CN" altLang="en-US" sz="2000"/>
            </a:br>
            <a:r>
              <a:rPr lang="zh-CN" altLang="en-US" sz="2000"/>
              <a:t>步骤：</a:t>
            </a:r>
            <a:br>
              <a:rPr lang="zh-CN" altLang="en-US" sz="2000"/>
            </a:br>
            <a:br>
              <a:rPr lang="zh-CN" altLang="en-US" sz="2000"/>
            </a:b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◎先由单摆实验数据得到当地重力加速度</a:t>
            </a:r>
            <a:r>
              <a:rPr lang="en-US" altLang="zh-CN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g</a:t>
            </a: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；</a:t>
            </a:r>
            <a:b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</a:b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◎按照蛇摆的要求计算得到</a:t>
            </a:r>
            <a:r>
              <a:rPr lang="en-US" altLang="zh-CN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10</a:t>
            </a: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个单摆的摆长数据；</a:t>
            </a:r>
            <a:b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</a:b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◎然后依次在水平支架上安装单摆。构成蛇摆阵列；</a:t>
            </a:r>
            <a:b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</a:b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◎根据蛇</a:t>
            </a:r>
            <a:r>
              <a:rPr lang="zh-CN" altLang="en-US" sz="200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摆的运动，细调各摆长，以满足下图要求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/>
              <a:t>　　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820" y="3897630"/>
            <a:ext cx="3729355" cy="2797810"/>
          </a:xfrm>
          <a:prstGeom prst="rect">
            <a:avLst/>
          </a:prstGeom>
        </p:spPr>
      </p:pic>
      <p:pic>
        <p:nvPicPr>
          <p:cNvPr id="9" name="图片 1" descr="1c15bc0b92252d2a0fa53ae5f038a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45" y="4018915"/>
            <a:ext cx="4831080" cy="28600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55980" y="2667000"/>
            <a:ext cx="3708400" cy="899160"/>
          </a:xfrm>
        </p:spPr>
        <p:txBody>
          <a:bodyPr/>
          <a:lstStyle/>
          <a:p>
            <a:r>
              <a:rPr lang="zh-CN" altLang="en-US" sz="2800">
                <a:sym typeface="+mn-ea"/>
              </a:rPr>
              <a:t>蛇</a:t>
            </a:r>
            <a:r>
              <a:rPr lang="zh-CN" altLang="en-US" sz="2800">
                <a:sym typeface="+mn-ea"/>
              </a:rPr>
              <a:t>摆的设计与制作</a:t>
            </a:r>
            <a:br>
              <a:rPr lang="zh-CN" altLang="en-US" sz="2800">
                <a:sym typeface="+mn-ea"/>
              </a:rPr>
            </a:br>
            <a:r>
              <a:rPr lang="zh-CN" altLang="en-US" sz="2800">
                <a:sym typeface="+mn-ea"/>
              </a:rPr>
              <a:t>实验</a:t>
            </a:r>
            <a:r>
              <a:rPr lang="zh-CN" altLang="en-US" sz="2800">
                <a:sym typeface="+mn-ea"/>
              </a:rPr>
              <a:t>效果</a:t>
            </a:r>
            <a:br>
              <a:rPr lang="zh-CN" altLang="en-US"/>
            </a:br>
            <a:endParaRPr lang="zh-CN" altLang="en-US" sz="4400"/>
          </a:p>
        </p:txBody>
      </p:sp>
      <p:pic>
        <p:nvPicPr>
          <p:cNvPr id="5" name="蛇摆的设计与制作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84445" y="810895"/>
            <a:ext cx="3311525" cy="55232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5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MEDIACOVER_FLAG" val="1"/>
</p:tagLst>
</file>

<file path=ppt/tags/tag7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>宽屏</PresentationFormat>
  <Paragraphs>23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黑体</vt:lpstr>
      <vt:lpstr>新宋体</vt:lpstr>
      <vt:lpstr>Arial Unicode MS</vt:lpstr>
      <vt:lpstr>Office 主题​​</vt:lpstr>
      <vt:lpstr>大学物理自主设计型实验  蛇摆的设计与制作</vt:lpstr>
      <vt:lpstr>实验内容 </vt:lpstr>
      <vt:lpstr>                         实验设计要求  １、设计一个由10个单摆组成的蛇摆，要求相邻单摆的频率差为0.02。   步骤：  ◎先由单摆实验数据得到当地重力加速度g； ◎按照蛇摆的要求计算得到10个单摆的摆长数据； ◎然后依次在水平支架上安装单摆。构成蛇摆阵列； ◎根据蛇摆的运动，细调各摆长，以满足下图要求。　　</vt:lpstr>
      <vt:lpstr>蛇摆的设计与制作 实验效果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Sunny</dc:creator>
  <cp:lastModifiedBy>Sunny</cp:lastModifiedBy>
  <cp:revision>3</cp:revision>
  <dcterms:created xsi:type="dcterms:W3CDTF">2020-03-13T06:06:00Z</dcterms:created>
  <dcterms:modified xsi:type="dcterms:W3CDTF">2020-03-13T07:23:30Z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